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5"/>
  </p:notesMasterIdLst>
  <p:sldIdLst>
    <p:sldId id="409" r:id="rId2"/>
    <p:sldId id="257" r:id="rId3"/>
    <p:sldId id="258" r:id="rId4"/>
    <p:sldId id="410" r:id="rId5"/>
    <p:sldId id="411" r:id="rId6"/>
    <p:sldId id="259" r:id="rId7"/>
    <p:sldId id="412" r:id="rId8"/>
    <p:sldId id="413" r:id="rId9"/>
    <p:sldId id="414" r:id="rId10"/>
    <p:sldId id="415" r:id="rId11"/>
    <p:sldId id="416" r:id="rId12"/>
    <p:sldId id="417" r:id="rId13"/>
    <p:sldId id="424" r:id="rId14"/>
    <p:sldId id="425" r:id="rId15"/>
    <p:sldId id="426" r:id="rId16"/>
    <p:sldId id="420" r:id="rId17"/>
    <p:sldId id="421" r:id="rId18"/>
    <p:sldId id="418" r:id="rId19"/>
    <p:sldId id="41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70" r:id="rId30"/>
    <p:sldId id="271" r:id="rId31"/>
    <p:sldId id="422" r:id="rId32"/>
    <p:sldId id="423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432" r:id="rId72"/>
    <p:sldId id="433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371" r:id="rId133"/>
    <p:sldId id="372" r:id="rId134"/>
    <p:sldId id="373" r:id="rId135"/>
    <p:sldId id="374" r:id="rId136"/>
    <p:sldId id="375" r:id="rId137"/>
    <p:sldId id="377" r:id="rId138"/>
    <p:sldId id="378" r:id="rId139"/>
    <p:sldId id="379" r:id="rId140"/>
    <p:sldId id="380" r:id="rId141"/>
    <p:sldId id="381" r:id="rId142"/>
    <p:sldId id="427" r:id="rId143"/>
    <p:sldId id="382" r:id="rId144"/>
    <p:sldId id="383" r:id="rId145"/>
    <p:sldId id="428" r:id="rId146"/>
    <p:sldId id="429" r:id="rId147"/>
    <p:sldId id="384" r:id="rId148"/>
    <p:sldId id="385" r:id="rId149"/>
    <p:sldId id="386" r:id="rId150"/>
    <p:sldId id="387" r:id="rId151"/>
    <p:sldId id="388" r:id="rId152"/>
    <p:sldId id="430" r:id="rId153"/>
    <p:sldId id="431" r:id="rId154"/>
    <p:sldId id="390" r:id="rId155"/>
    <p:sldId id="391" r:id="rId156"/>
    <p:sldId id="392" r:id="rId157"/>
    <p:sldId id="395" r:id="rId158"/>
    <p:sldId id="396" r:id="rId159"/>
    <p:sldId id="393" r:id="rId160"/>
    <p:sldId id="394" r:id="rId161"/>
    <p:sldId id="397" r:id="rId162"/>
    <p:sldId id="398" r:id="rId163"/>
    <p:sldId id="399" r:id="rId16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0"/>
    <p:restoredTop sz="94663"/>
  </p:normalViewPr>
  <p:slideViewPr>
    <p:cSldViewPr>
      <p:cViewPr>
        <p:scale>
          <a:sx n="67" d="100"/>
          <a:sy n="67" d="100"/>
        </p:scale>
        <p:origin x="368" y="6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473AC-B90F-B848-B4C0-4F0FA4B6D71F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DBB6-EC00-9549-8896-AF77D3482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66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668CB-CC44-0149-B3BD-9F9D461876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7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8977-77CC-874D-95DF-36A6A9EDFDD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89813" y="4543930"/>
            <a:ext cx="10724472" cy="7797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4A7D0-719B-DC49-8B52-A9446E5F8BEC}" type="datetime1">
              <a:rPr lang="en-GB" smtClean="0"/>
              <a:t>02/03/2023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32014-E253-6B45-BC81-1A1C82B64B2A}" type="datetime1">
              <a:rPr lang="en-GB" smtClean="0"/>
              <a:t>02/03/2023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7FB6-8E63-7A48-BB7D-A238087D4990}" type="datetime1">
              <a:rPr lang="en-GB" smtClean="0"/>
              <a:t>02/03/2023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52250-6709-6C49-AFAE-CD9404B40979}" type="datetime1">
              <a:rPr lang="en-GB" smtClean="0"/>
              <a:t>02/03/2023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53B4D-9840-F14F-B749-EE1213AF4A2E}" type="datetime1">
              <a:rPr lang="en-GB" smtClean="0"/>
              <a:t>02/03/2023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86" y="1084163"/>
            <a:ext cx="17675727" cy="1015021"/>
          </a:xfrm>
        </p:spPr>
        <p:txBody>
          <a:bodyPr/>
          <a:lstStyle>
            <a:lvl1pPr>
              <a:defRPr sz="6596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7619" y="4162176"/>
            <a:ext cx="9954894" cy="1615507"/>
          </a:xfrm>
        </p:spPr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3298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11001955" y="10806712"/>
            <a:ext cx="6701367" cy="276999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2F844EC-D2DE-3A42-A4CB-63B7DBFFD527}" type="datetime1">
              <a:rPr lang="en-US" altLang="zh-TW" smtClean="0"/>
              <a:t>3/2/23</a:t>
            </a:fld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1001955" y="10304075"/>
            <a:ext cx="8879311" cy="276999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/>
              <a:t>ML in 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7870856" y="10806712"/>
            <a:ext cx="2010410" cy="55399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2161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4186" y="1084163"/>
            <a:ext cx="17675727" cy="139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7619" y="4162176"/>
            <a:ext cx="9954894" cy="6076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algn="l" rtl="0"/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95F3A-E896-4147-937D-03F89F0FED8E}" type="datetime1">
              <a:rPr lang="en-GB" smtClean="0"/>
              <a:t>02/03/2023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5" Type="http://schemas.openxmlformats.org/officeDocument/2006/relationships/image" Target="../media/image33.png"/><Relationship Id="rId61" Type="http://schemas.openxmlformats.org/officeDocument/2006/relationships/image" Target="../media/image89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10" Type="http://schemas.openxmlformats.org/officeDocument/2006/relationships/image" Target="../media/image38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9" Type="http://schemas.openxmlformats.org/officeDocument/2006/relationships/image" Target="../media/image6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74.png"/><Relationship Id="rId34" Type="http://schemas.openxmlformats.org/officeDocument/2006/relationships/image" Target="../media/image80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69.png"/><Relationship Id="rId29" Type="http://schemas.openxmlformats.org/officeDocument/2006/relationships/image" Target="../media/image45.png"/><Relationship Id="rId11" Type="http://schemas.openxmlformats.org/officeDocument/2006/relationships/image" Target="../media/image39.png"/><Relationship Id="rId24" Type="http://schemas.openxmlformats.org/officeDocument/2006/relationships/image" Target="../media/image77.png"/><Relationship Id="rId32" Type="http://schemas.openxmlformats.org/officeDocument/2006/relationships/image" Target="../media/image48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5" Type="http://schemas.openxmlformats.org/officeDocument/2006/relationships/image" Target="../media/image33.png"/><Relationship Id="rId61" Type="http://schemas.openxmlformats.org/officeDocument/2006/relationships/image" Target="../media/image89.png"/><Relationship Id="rId19" Type="http://schemas.openxmlformats.org/officeDocument/2006/relationships/image" Target="../media/image7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81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8" Type="http://schemas.openxmlformats.org/officeDocument/2006/relationships/image" Target="../media/image36.png"/><Relationship Id="rId51" Type="http://schemas.openxmlformats.org/officeDocument/2006/relationships/image" Target="../media/image64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79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73.png"/><Relationship Id="rId41" Type="http://schemas.openxmlformats.org/officeDocument/2006/relationships/image" Target="../media/image54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44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85.png"/><Relationship Id="rId10" Type="http://schemas.openxmlformats.org/officeDocument/2006/relationships/image" Target="../media/image38.png"/><Relationship Id="rId31" Type="http://schemas.openxmlformats.org/officeDocument/2006/relationships/image" Target="../media/image47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71.png"/><Relationship Id="rId3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74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83.png"/><Relationship Id="rId55" Type="http://schemas.openxmlformats.org/officeDocument/2006/relationships/image" Target="../media/image88.png"/><Relationship Id="rId63" Type="http://schemas.openxmlformats.org/officeDocument/2006/relationships/image" Target="../media/image96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6" Type="http://schemas.openxmlformats.org/officeDocument/2006/relationships/image" Target="../media/image69.png"/><Relationship Id="rId29" Type="http://schemas.openxmlformats.org/officeDocument/2006/relationships/image" Target="../media/image79.png"/><Relationship Id="rId11" Type="http://schemas.openxmlformats.org/officeDocument/2006/relationships/image" Target="../media/image39.png"/><Relationship Id="rId24" Type="http://schemas.openxmlformats.org/officeDocument/2006/relationships/image" Target="../media/image77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3" Type="http://schemas.openxmlformats.org/officeDocument/2006/relationships/image" Target="../media/image86.png"/><Relationship Id="rId58" Type="http://schemas.openxmlformats.org/officeDocument/2006/relationships/image" Target="../media/image91.png"/><Relationship Id="rId66" Type="http://schemas.openxmlformats.org/officeDocument/2006/relationships/image" Target="../media/image99.png"/><Relationship Id="rId5" Type="http://schemas.openxmlformats.org/officeDocument/2006/relationships/image" Target="../media/image33.png"/><Relationship Id="rId61" Type="http://schemas.openxmlformats.org/officeDocument/2006/relationships/image" Target="../media/image94.png"/><Relationship Id="rId19" Type="http://schemas.openxmlformats.org/officeDocument/2006/relationships/image" Target="../media/image7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47.png"/><Relationship Id="rId30" Type="http://schemas.openxmlformats.org/officeDocument/2006/relationships/image" Target="../media/image80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56" Type="http://schemas.openxmlformats.org/officeDocument/2006/relationships/image" Target="../media/image89.png"/><Relationship Id="rId64" Type="http://schemas.openxmlformats.org/officeDocument/2006/relationships/image" Target="../media/image97.png"/><Relationship Id="rId8" Type="http://schemas.openxmlformats.org/officeDocument/2006/relationships/image" Target="../media/image36.png"/><Relationship Id="rId51" Type="http://schemas.openxmlformats.org/officeDocument/2006/relationships/image" Target="../media/image84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59" Type="http://schemas.openxmlformats.org/officeDocument/2006/relationships/image" Target="../media/image92.png"/><Relationship Id="rId67" Type="http://schemas.openxmlformats.org/officeDocument/2006/relationships/image" Target="../media/image100.png"/><Relationship Id="rId20" Type="http://schemas.openxmlformats.org/officeDocument/2006/relationships/image" Target="../media/image73.png"/><Relationship Id="rId41" Type="http://schemas.openxmlformats.org/officeDocument/2006/relationships/image" Target="../media/image59.png"/><Relationship Id="rId54" Type="http://schemas.openxmlformats.org/officeDocument/2006/relationships/image" Target="../media/image87.png"/><Relationship Id="rId6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48.png"/><Relationship Id="rId36" Type="http://schemas.openxmlformats.org/officeDocument/2006/relationships/image" Target="../media/image54.png"/><Relationship Id="rId49" Type="http://schemas.openxmlformats.org/officeDocument/2006/relationships/image" Target="../media/image82.png"/><Relationship Id="rId57" Type="http://schemas.openxmlformats.org/officeDocument/2006/relationships/image" Target="../media/image90.png"/><Relationship Id="rId10" Type="http://schemas.openxmlformats.org/officeDocument/2006/relationships/image" Target="../media/image38.png"/><Relationship Id="rId31" Type="http://schemas.openxmlformats.org/officeDocument/2006/relationships/image" Target="../media/image81.png"/><Relationship Id="rId44" Type="http://schemas.openxmlformats.org/officeDocument/2006/relationships/image" Target="../media/image62.png"/><Relationship Id="rId52" Type="http://schemas.openxmlformats.org/officeDocument/2006/relationships/image" Target="../media/image85.png"/><Relationship Id="rId60" Type="http://schemas.openxmlformats.org/officeDocument/2006/relationships/image" Target="../media/image93.png"/><Relationship Id="rId65" Type="http://schemas.openxmlformats.org/officeDocument/2006/relationships/image" Target="../media/image9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71.png"/><Relationship Id="rId39" Type="http://schemas.openxmlformats.org/officeDocument/2006/relationships/image" Target="../media/image5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850" y="4133770"/>
            <a:ext cx="15773400" cy="23076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7400"/>
              </a:lnSpc>
              <a:spcBef>
                <a:spcPts val="95"/>
              </a:spcBef>
            </a:pPr>
            <a:r>
              <a:rPr lang="en-US" sz="8000" spc="450" dirty="0"/>
              <a:t>CSE 317 July 2022</a:t>
            </a:r>
            <a:endParaRPr sz="8000" spc="625" dirty="0"/>
          </a:p>
          <a:p>
            <a:pPr algn="ctr">
              <a:lnSpc>
                <a:spcPts val="10520"/>
              </a:lnSpc>
            </a:pPr>
            <a:r>
              <a:rPr sz="11500" spc="210" dirty="0">
                <a:latin typeface="Verdana"/>
                <a:cs typeface="Verdana"/>
              </a:rPr>
              <a:t>Artificial</a:t>
            </a:r>
            <a:r>
              <a:rPr sz="11500" spc="-480" dirty="0">
                <a:latin typeface="Verdana"/>
                <a:cs typeface="Verdana"/>
              </a:rPr>
              <a:t> </a:t>
            </a:r>
            <a:r>
              <a:rPr sz="11500" spc="45" dirty="0">
                <a:latin typeface="Verdana"/>
                <a:cs typeface="Verdana"/>
              </a:rPr>
              <a:t>Intelligence</a:t>
            </a:r>
            <a:endParaRPr sz="115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876" y="7695942"/>
            <a:ext cx="7010400" cy="20691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565" dirty="0">
                <a:solidFill>
                  <a:srgbClr val="FFFFFF"/>
                </a:solidFill>
                <a:latin typeface="Arial MT"/>
                <a:cs typeface="Arial MT"/>
              </a:rPr>
              <a:t>Dr. M A Nayeem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565" dirty="0">
                <a:solidFill>
                  <a:srgbClr val="FFFFFF"/>
                </a:solidFill>
                <a:latin typeface="Arial MT"/>
                <a:cs typeface="Arial MT"/>
              </a:rPr>
              <a:t>Assistant Professor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400" spc="565" dirty="0">
                <a:solidFill>
                  <a:srgbClr val="FFFFFF"/>
                </a:solidFill>
                <a:latin typeface="Arial MT"/>
                <a:cs typeface="Arial MT"/>
              </a:rPr>
              <a:t>Dept. of CSE, BUET</a:t>
            </a:r>
            <a:endParaRPr sz="44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DE988-6CA4-485A-3DDF-1CDF66E3D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50" y="7473220"/>
            <a:ext cx="2514600" cy="25146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FDBAA9-083D-EA7F-ACC4-2D70F96415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732-9975-BEAF-4B3F-37D6B86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86" y="516390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Question Answering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FE98-63A1-98A1-48C7-2CD0808734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0A12D-C271-652D-036D-A5511547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1" y="2214605"/>
            <a:ext cx="15717236" cy="8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54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0F58C-9EF3-AF84-217A-2891D00D64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100</a:t>
            </a:fld>
            <a:endParaRPr lang="en-GB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1B47C82-2663-9CB4-80D4-E3587B474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1616075"/>
            <a:ext cx="18133762" cy="1395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i="1" spc="765" dirty="0">
                <a:latin typeface="Times New Roman"/>
                <a:cs typeface="Times New Roman"/>
              </a:rPr>
              <a:t>P</a:t>
            </a:r>
            <a:r>
              <a:rPr spc="765" dirty="0"/>
              <a:t>(</a:t>
            </a:r>
            <a:r>
              <a:rPr spc="765" dirty="0">
                <a:latin typeface="Lucida Sans Unicode"/>
                <a:cs typeface="Lucida Sans Unicode"/>
              </a:rPr>
              <a:t>😀</a:t>
            </a:r>
            <a:r>
              <a:rPr spc="-600" dirty="0">
                <a:latin typeface="Lucida Sans Unicode"/>
                <a:cs typeface="Lucida Sans Unicode"/>
              </a:rPr>
              <a:t> </a:t>
            </a:r>
            <a:r>
              <a:rPr spc="5" dirty="0"/>
              <a:t>|</a:t>
            </a:r>
            <a:r>
              <a:rPr spc="-5" dirty="0"/>
              <a:t> </a:t>
            </a:r>
            <a:r>
              <a:rPr spc="15" dirty="0"/>
              <a:t>"my",</a:t>
            </a:r>
            <a:r>
              <a:rPr dirty="0"/>
              <a:t> </a:t>
            </a:r>
            <a:r>
              <a:rPr spc="15" dirty="0"/>
              <a:t>"grandson",</a:t>
            </a:r>
            <a:r>
              <a:rPr spc="-5" dirty="0"/>
              <a:t> </a:t>
            </a:r>
            <a:r>
              <a:rPr spc="10" dirty="0"/>
              <a:t>"loved",</a:t>
            </a:r>
            <a:r>
              <a:rPr dirty="0"/>
              <a:t> </a:t>
            </a:r>
            <a:r>
              <a:rPr spc="10" dirty="0"/>
              <a:t>"it")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4091" y="6576490"/>
            <a:ext cx="984263" cy="98426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29493" y="7965395"/>
            <a:ext cx="17502505" cy="0"/>
          </a:xfrm>
          <a:custGeom>
            <a:avLst/>
            <a:gdLst/>
            <a:ahLst/>
            <a:cxnLst/>
            <a:rect l="l" t="t" r="r" b="b"/>
            <a:pathLst>
              <a:path w="17502505">
                <a:moveTo>
                  <a:pt x="0" y="0"/>
                </a:moveTo>
                <a:lnTo>
                  <a:pt x="17501948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6650" y="4206875"/>
            <a:ext cx="18619014" cy="5262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0810" algn="ctr">
              <a:lnSpc>
                <a:spcPct val="100000"/>
              </a:lnSpc>
              <a:spcBef>
                <a:spcPts val="95"/>
              </a:spcBef>
            </a:pPr>
            <a:r>
              <a:rPr sz="6600" spc="305" dirty="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sz="66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600" spc="6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6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1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3482340" algn="l"/>
                <a:tab pos="8386445" algn="l"/>
                <a:tab pos="11868785" algn="l"/>
                <a:tab pos="13465175" algn="l"/>
              </a:tabLst>
            </a:pPr>
            <a:r>
              <a:rPr sz="7750" i="1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y",	"gr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ndson",	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ov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d",	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"	|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258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spc="-1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i="1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258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R="130810" algn="ctr">
              <a:lnSpc>
                <a:spcPct val="100000"/>
              </a:lnSpc>
              <a:spcBef>
                <a:spcPts val="3525"/>
              </a:spcBef>
              <a:tabLst>
                <a:tab pos="3482340" algn="l"/>
                <a:tab pos="8386445" algn="l"/>
                <a:tab pos="11868785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("my",	"grandson",	"loved",	"it")</a:t>
            </a:r>
            <a:endParaRPr sz="7750" dirty="0">
              <a:latin typeface="Times New Roman"/>
              <a:cs typeface="Times New Roman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5D9440-4E20-3365-0BD9-2918B067C2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101</a:t>
            </a:fld>
            <a:endParaRPr lang="en-GB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667EC57-799B-6722-FBA9-AD0A75A82D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800" y="1692275"/>
            <a:ext cx="18133762" cy="1395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i="1" spc="765" dirty="0">
                <a:latin typeface="Times New Roman"/>
                <a:cs typeface="Times New Roman"/>
              </a:rPr>
              <a:t>P</a:t>
            </a:r>
            <a:r>
              <a:rPr spc="765" dirty="0"/>
              <a:t>(</a:t>
            </a:r>
            <a:r>
              <a:rPr spc="765" dirty="0">
                <a:latin typeface="Lucida Sans Unicode"/>
                <a:cs typeface="Lucida Sans Unicode"/>
              </a:rPr>
              <a:t>😀</a:t>
            </a:r>
            <a:r>
              <a:rPr spc="-600" dirty="0">
                <a:latin typeface="Lucida Sans Unicode"/>
                <a:cs typeface="Lucida Sans Unicode"/>
              </a:rPr>
              <a:t> </a:t>
            </a:r>
            <a:r>
              <a:rPr spc="5" dirty="0"/>
              <a:t>|</a:t>
            </a:r>
            <a:r>
              <a:rPr spc="-5" dirty="0"/>
              <a:t> </a:t>
            </a:r>
            <a:r>
              <a:rPr spc="15" dirty="0"/>
              <a:t>"my",</a:t>
            </a:r>
            <a:r>
              <a:rPr dirty="0"/>
              <a:t> </a:t>
            </a:r>
            <a:r>
              <a:rPr spc="15" dirty="0"/>
              <a:t>"grandson",</a:t>
            </a:r>
            <a:r>
              <a:rPr spc="-5" dirty="0"/>
              <a:t> </a:t>
            </a:r>
            <a:r>
              <a:rPr spc="10" dirty="0"/>
              <a:t>"loved",</a:t>
            </a:r>
            <a:r>
              <a:rPr dirty="0"/>
              <a:t> </a:t>
            </a:r>
            <a:r>
              <a:rPr spc="10" dirty="0"/>
              <a:t>"it")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890" y="1243456"/>
            <a:ext cx="1141326" cy="11413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1786" y="1363980"/>
            <a:ext cx="18134264" cy="1395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i="1" spc="765" dirty="0">
                <a:latin typeface="Times New Roman"/>
                <a:cs typeface="Times New Roman"/>
              </a:rPr>
              <a:t>P</a:t>
            </a:r>
            <a:r>
              <a:rPr spc="765" dirty="0"/>
              <a:t>(</a:t>
            </a:r>
            <a:r>
              <a:rPr spc="765" dirty="0">
                <a:latin typeface="Lucida Sans Unicode"/>
                <a:cs typeface="Lucida Sans Unicode"/>
              </a:rPr>
              <a:t>😀</a:t>
            </a:r>
            <a:r>
              <a:rPr spc="-600" dirty="0">
                <a:latin typeface="Lucida Sans Unicode"/>
                <a:cs typeface="Lucida Sans Unicode"/>
              </a:rPr>
              <a:t> </a:t>
            </a:r>
            <a:r>
              <a:rPr spc="5" dirty="0"/>
              <a:t>|</a:t>
            </a:r>
            <a:r>
              <a:rPr spc="-5" dirty="0"/>
              <a:t> </a:t>
            </a:r>
            <a:r>
              <a:rPr spc="15" dirty="0"/>
              <a:t>"my",</a:t>
            </a:r>
            <a:r>
              <a:rPr dirty="0"/>
              <a:t> </a:t>
            </a:r>
            <a:r>
              <a:rPr spc="15" dirty="0"/>
              <a:t>"grandson",</a:t>
            </a:r>
            <a:r>
              <a:rPr spc="-5" dirty="0"/>
              <a:t> </a:t>
            </a:r>
            <a:r>
              <a:rPr spc="10" dirty="0"/>
              <a:t>"loved",</a:t>
            </a:r>
            <a:r>
              <a:rPr dirty="0"/>
              <a:t> </a:t>
            </a:r>
            <a:r>
              <a:rPr spc="10" dirty="0"/>
              <a:t>"it")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1786" y="5121275"/>
            <a:ext cx="18314214" cy="36208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30810" algn="ctr">
              <a:lnSpc>
                <a:spcPct val="100000"/>
              </a:lnSpc>
              <a:spcBef>
                <a:spcPts val="95"/>
              </a:spcBef>
            </a:pPr>
            <a:r>
              <a:rPr sz="6600" spc="445" dirty="0">
                <a:solidFill>
                  <a:srgbClr val="FFFFFF"/>
                </a:solidFill>
                <a:latin typeface="Arial MT"/>
                <a:cs typeface="Arial MT"/>
              </a:rPr>
              <a:t>proportional</a:t>
            </a:r>
            <a:r>
              <a:rPr sz="660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600" spc="6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6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1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3482340" algn="l"/>
                <a:tab pos="8386445" algn="l"/>
                <a:tab pos="11868785" algn="l"/>
                <a:tab pos="13465175" algn="l"/>
              </a:tabLst>
            </a:pPr>
            <a:r>
              <a:rPr sz="7750" i="1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y",	"gr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ndson",	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ov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d",	"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"	|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258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spc="-1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i="1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258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94335-BEB6-9DDC-819F-4BEA38B485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102</a:t>
            </a:fld>
            <a:endParaRPr lang="en-GB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890" y="1243456"/>
            <a:ext cx="1141326" cy="11413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450" y="1363980"/>
            <a:ext cx="18889914" cy="1395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i="1" spc="765" dirty="0">
                <a:latin typeface="Times New Roman"/>
                <a:cs typeface="Times New Roman"/>
              </a:rPr>
              <a:t>P</a:t>
            </a:r>
            <a:r>
              <a:rPr spc="765" dirty="0"/>
              <a:t>(</a:t>
            </a:r>
            <a:r>
              <a:rPr spc="765" dirty="0">
                <a:latin typeface="Lucida Sans Unicode"/>
                <a:cs typeface="Lucida Sans Unicode"/>
              </a:rPr>
              <a:t>😀</a:t>
            </a:r>
            <a:r>
              <a:rPr spc="-600" dirty="0">
                <a:latin typeface="Lucida Sans Unicode"/>
                <a:cs typeface="Lucida Sans Unicode"/>
              </a:rPr>
              <a:t> </a:t>
            </a:r>
            <a:r>
              <a:rPr spc="5" dirty="0"/>
              <a:t>|</a:t>
            </a:r>
            <a:r>
              <a:rPr spc="-5" dirty="0"/>
              <a:t> </a:t>
            </a:r>
            <a:r>
              <a:rPr spc="15" dirty="0"/>
              <a:t>"my",</a:t>
            </a:r>
            <a:r>
              <a:rPr dirty="0"/>
              <a:t> </a:t>
            </a:r>
            <a:r>
              <a:rPr spc="15" dirty="0"/>
              <a:t>"grandson",</a:t>
            </a:r>
            <a:r>
              <a:rPr spc="-5" dirty="0"/>
              <a:t> </a:t>
            </a:r>
            <a:r>
              <a:rPr spc="10" dirty="0"/>
              <a:t>"loved",</a:t>
            </a:r>
            <a:r>
              <a:rPr dirty="0"/>
              <a:t> </a:t>
            </a:r>
            <a:r>
              <a:rPr spc="10" dirty="0"/>
              <a:t>"it")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51050" y="4587875"/>
            <a:ext cx="17675726" cy="52213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95"/>
              </a:spcBef>
            </a:pPr>
            <a:r>
              <a:rPr sz="6600" spc="275" dirty="0">
                <a:solidFill>
                  <a:srgbClr val="FFFFFF"/>
                </a:solidFill>
                <a:latin typeface="Arial MT"/>
                <a:cs typeface="Arial MT"/>
              </a:rPr>
              <a:t>naively</a:t>
            </a:r>
            <a:r>
              <a:rPr sz="66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600" spc="445" dirty="0">
                <a:solidFill>
                  <a:srgbClr val="FFFFFF"/>
                </a:solidFill>
                <a:latin typeface="Arial MT"/>
                <a:cs typeface="Arial MT"/>
              </a:rPr>
              <a:t>proportional</a:t>
            </a:r>
            <a:r>
              <a:rPr sz="660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600" spc="6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6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7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05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24160A-6161-D570-E7D7-93F2AEE5E3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103</a:t>
            </a:fld>
            <a:endParaRPr lang="en-GB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0417" y="4558472"/>
            <a:ext cx="1570632" cy="15706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35745" y="4659592"/>
            <a:ext cx="487997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i="1" spc="78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2350" spc="78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12350" spc="78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12350" spc="78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23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5428" y="4130599"/>
            <a:ext cx="85483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5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49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409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9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70" dirty="0">
                <a:solidFill>
                  <a:srgbClr val="FFFFFF"/>
                </a:solidFill>
                <a:latin typeface="Arial MT"/>
                <a:cs typeface="Arial MT"/>
              </a:rPr>
              <a:t>positive</a:t>
            </a:r>
            <a:r>
              <a:rPr sz="49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00" dirty="0">
                <a:solidFill>
                  <a:srgbClr val="FFFFFF"/>
                </a:solidFill>
                <a:latin typeface="Arial MT"/>
                <a:cs typeface="Arial MT"/>
              </a:rPr>
              <a:t>samples</a:t>
            </a:r>
            <a:endParaRPr sz="495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2842" y="5389599"/>
            <a:ext cx="10433685" cy="0"/>
          </a:xfrm>
          <a:custGeom>
            <a:avLst/>
            <a:gdLst/>
            <a:ahLst/>
            <a:cxnLst/>
            <a:rect l="l" t="t" r="r" b="b"/>
            <a:pathLst>
              <a:path w="10433685">
                <a:moveTo>
                  <a:pt x="0" y="0"/>
                </a:moveTo>
                <a:lnTo>
                  <a:pt x="10433452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32690" y="5807308"/>
            <a:ext cx="755395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5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49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409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9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49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00" dirty="0">
                <a:solidFill>
                  <a:srgbClr val="FFFFFF"/>
                </a:solidFill>
                <a:latin typeface="Arial MT"/>
                <a:cs typeface="Arial MT"/>
              </a:rPr>
              <a:t>samples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2B0F1-F318-D149-7A8D-8272B03C5803}"/>
              </a:ext>
            </a:extLst>
          </p:cNvPr>
          <p:cNvSpPr txBox="1"/>
          <p:nvPr/>
        </p:nvSpPr>
        <p:spPr>
          <a:xfrm>
            <a:off x="7095441" y="4659592"/>
            <a:ext cx="9754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spc="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193" y="4837260"/>
            <a:ext cx="1047088" cy="1047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6118" y="4906010"/>
            <a:ext cx="71761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82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82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825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250" spc="102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8250" spc="102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82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2784" y="4218554"/>
            <a:ext cx="1099375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32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43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3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3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245" dirty="0">
                <a:solidFill>
                  <a:srgbClr val="FFFFFF"/>
                </a:solidFill>
                <a:latin typeface="Arial MT"/>
                <a:cs typeface="Arial MT"/>
              </a:rPr>
              <a:t>positive</a:t>
            </a:r>
            <a:r>
              <a:rPr sz="43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190" dirty="0">
                <a:solidFill>
                  <a:srgbClr val="FFFFFF"/>
                </a:solidFill>
                <a:latin typeface="Arial MT"/>
                <a:cs typeface="Arial MT"/>
              </a:rPr>
              <a:t>samples</a:t>
            </a:r>
            <a:r>
              <a:rPr sz="43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38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43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240" dirty="0">
                <a:solidFill>
                  <a:srgbClr val="FFFFFF"/>
                </a:solidFill>
                <a:latin typeface="Arial MT"/>
                <a:cs typeface="Arial MT"/>
              </a:rPr>
              <a:t>"loved"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63888" y="5389599"/>
            <a:ext cx="11691620" cy="0"/>
          </a:xfrm>
          <a:custGeom>
            <a:avLst/>
            <a:gdLst/>
            <a:ahLst/>
            <a:cxnLst/>
            <a:rect l="l" t="t" r="r" b="b"/>
            <a:pathLst>
              <a:path w="11691619">
                <a:moveTo>
                  <a:pt x="0" y="0"/>
                </a:moveTo>
                <a:lnTo>
                  <a:pt x="11691361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32596" y="5817506"/>
            <a:ext cx="7553959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spc="32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43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3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3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245" dirty="0">
                <a:solidFill>
                  <a:srgbClr val="FFFFFF"/>
                </a:solidFill>
                <a:latin typeface="Arial MT"/>
                <a:cs typeface="Arial MT"/>
              </a:rPr>
              <a:t>positive</a:t>
            </a:r>
            <a:r>
              <a:rPr sz="43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350" spc="190" dirty="0">
                <a:solidFill>
                  <a:srgbClr val="FFFFFF"/>
                </a:solidFill>
                <a:latin typeface="Arial MT"/>
                <a:cs typeface="Arial MT"/>
              </a:rPr>
              <a:t>samples</a:t>
            </a:r>
            <a:endParaRPr sz="4350">
              <a:latin typeface="Arial MT"/>
              <a:cs typeface="Arial 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35696-118F-6F2B-5DFC-B37146EE7410}"/>
              </a:ext>
            </a:extLst>
          </p:cNvPr>
          <p:cNvSpPr txBox="1"/>
          <p:nvPr/>
        </p:nvSpPr>
        <p:spPr>
          <a:xfrm>
            <a:off x="6985634" y="4762212"/>
            <a:ext cx="1327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spc="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endParaRPr 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78682" y="930275"/>
            <a:ext cx="15346736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</a:t>
            </a:r>
            <a:r>
              <a:rPr sz="7750" spc="190" dirty="0">
                <a:latin typeface="Lucida Sans Unicode"/>
                <a:cs typeface="Lucida Sans Unicode"/>
              </a:rPr>
              <a:t>😀</a:t>
            </a:r>
            <a:r>
              <a:rPr sz="7750" spc="190" dirty="0"/>
              <a:t>)</a:t>
            </a: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("my"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135" dirty="0">
                <a:latin typeface="Lucida Sans Unicode"/>
                <a:cs typeface="Lucida Sans Unicode"/>
              </a:rPr>
              <a:t>😀</a:t>
            </a:r>
            <a:r>
              <a:rPr sz="7750" spc="135" dirty="0"/>
              <a:t>)</a:t>
            </a:r>
            <a:r>
              <a:rPr sz="7750" i="1" spc="135" dirty="0">
                <a:latin typeface="Times New Roman"/>
                <a:cs typeface="Times New Roman"/>
              </a:rPr>
              <a:t>P</a:t>
            </a:r>
            <a:r>
              <a:rPr sz="7750" spc="135" dirty="0"/>
              <a:t>("grandson"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😀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("loved"</a:t>
            </a:r>
            <a:r>
              <a:rPr sz="7750" spc="10" dirty="0"/>
              <a:t> </a:t>
            </a:r>
            <a:r>
              <a:rPr sz="7750" dirty="0"/>
              <a:t>|</a:t>
            </a:r>
            <a:r>
              <a:rPr sz="7750" spc="5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😀</a:t>
            </a:r>
            <a:r>
              <a:rPr sz="7750" spc="965" dirty="0"/>
              <a:t>)	</a:t>
            </a: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("it"	</a:t>
            </a:r>
            <a:r>
              <a:rPr sz="7750" dirty="0"/>
              <a:t>|</a:t>
            </a:r>
            <a:r>
              <a:rPr sz="7750" spc="-4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😀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AFAEC19-F6A4-7602-305E-5968497795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106</a:t>
            </a:fld>
            <a:endParaRPr lang="en-GB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 dirty="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A87C82-BB50-E647-F361-AD432D55AB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107</a:t>
            </a:fld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86C5BC63-D169-F7DF-3E70-19CD4295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83F3A538-6367-C3E3-17E5-67C6D28D62C8}"/>
              </a:ext>
            </a:extLst>
          </p:cNvPr>
          <p:cNvSpPr txBox="1">
            <a:spLocks/>
          </p:cNvSpPr>
          <p:nvPr/>
        </p:nvSpPr>
        <p:spPr>
          <a:xfrm>
            <a:off x="2378682" y="930275"/>
            <a:ext cx="15346736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>
            <a:lvl1pPr>
              <a:defRPr sz="8950" b="0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270"/>
              </a:spcBef>
            </a:pPr>
            <a:r>
              <a:rPr lang="en-GB" sz="7750" i="1" kern="0" spc="190" dirty="0"/>
              <a:t>P</a:t>
            </a:r>
            <a:r>
              <a:rPr lang="en-GB" sz="7750" kern="0" spc="190" dirty="0"/>
              <a:t>(</a:t>
            </a:r>
            <a:r>
              <a:rPr lang="en-GB" sz="7750" kern="0" spc="190" dirty="0">
                <a:latin typeface="Lucida Sans Unicode"/>
                <a:cs typeface="Lucida Sans Unicode"/>
              </a:rPr>
              <a:t>😀</a:t>
            </a:r>
            <a:r>
              <a:rPr lang="en-GB" sz="7750" kern="0" spc="190" dirty="0"/>
              <a:t>)</a:t>
            </a:r>
            <a:r>
              <a:rPr lang="en-GB" sz="7750" i="1" kern="0" spc="190" dirty="0"/>
              <a:t>P</a:t>
            </a:r>
            <a:r>
              <a:rPr lang="en-GB" sz="7750" kern="0" spc="190" dirty="0"/>
              <a:t>("my"</a:t>
            </a:r>
            <a:r>
              <a:rPr lang="en-GB" sz="7750" kern="0" spc="-10" dirty="0"/>
              <a:t> </a:t>
            </a:r>
            <a:r>
              <a:rPr lang="en-GB" sz="7750" kern="0" dirty="0"/>
              <a:t>|</a:t>
            </a:r>
            <a:r>
              <a:rPr lang="en-GB" sz="7750" kern="0" spc="-10" dirty="0"/>
              <a:t> </a:t>
            </a:r>
            <a:r>
              <a:rPr lang="en-GB" sz="7750" kern="0" spc="135" dirty="0">
                <a:latin typeface="Lucida Sans Unicode"/>
                <a:cs typeface="Lucida Sans Unicode"/>
              </a:rPr>
              <a:t>😀</a:t>
            </a:r>
            <a:r>
              <a:rPr lang="en-GB" sz="7750" kern="0" spc="135" dirty="0"/>
              <a:t>)</a:t>
            </a:r>
            <a:r>
              <a:rPr lang="en-GB" sz="7750" i="1" kern="0" spc="135" dirty="0"/>
              <a:t>P</a:t>
            </a:r>
            <a:r>
              <a:rPr lang="en-GB" sz="7750" kern="0" spc="135" dirty="0"/>
              <a:t>("grandson"</a:t>
            </a:r>
            <a:r>
              <a:rPr lang="en-GB" sz="7750" kern="0" spc="-10" dirty="0"/>
              <a:t> </a:t>
            </a:r>
            <a:r>
              <a:rPr lang="en-GB" sz="7750" kern="0" dirty="0"/>
              <a:t>|</a:t>
            </a:r>
            <a:r>
              <a:rPr lang="en-GB" sz="7750" kern="0" spc="-10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</a:t>
            </a:r>
            <a:endParaRPr lang="en-GB" sz="7750" kern="0" dirty="0">
              <a:latin typeface="Lucida Sans Unicode"/>
              <a:cs typeface="Lucida Sans Unicode"/>
            </a:endParaRPr>
          </a:p>
          <a:p>
            <a:pPr marL="12700"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lang="en-GB" sz="7750" i="1" kern="0" spc="-5" dirty="0"/>
              <a:t>P</a:t>
            </a:r>
            <a:r>
              <a:rPr lang="en-GB" sz="7750" kern="0" spc="-5" dirty="0"/>
              <a:t>("loved"</a:t>
            </a:r>
            <a:r>
              <a:rPr lang="en-GB" sz="7750" kern="0" spc="10" dirty="0"/>
              <a:t> </a:t>
            </a:r>
            <a:r>
              <a:rPr lang="en-GB" sz="7750" kern="0" dirty="0"/>
              <a:t>|</a:t>
            </a:r>
            <a:r>
              <a:rPr lang="en-GB" sz="7750" kern="0" spc="5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	</a:t>
            </a:r>
            <a:r>
              <a:rPr lang="en-GB" sz="7750" i="1" kern="0" spc="-5" dirty="0"/>
              <a:t>P</a:t>
            </a:r>
            <a:r>
              <a:rPr lang="en-GB" sz="7750" kern="0" spc="-5" dirty="0"/>
              <a:t>("it"	</a:t>
            </a:r>
            <a:r>
              <a:rPr lang="en-GB" sz="7750" kern="0" dirty="0"/>
              <a:t>|</a:t>
            </a:r>
            <a:r>
              <a:rPr lang="en-GB" sz="7750" kern="0" spc="-40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</a:t>
            </a:r>
            <a:endParaRPr lang="en-GB" sz="7750" kern="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746817" y="380760"/>
            <a:ext cx="15687233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49844" y="7153188"/>
            <a:ext cx="6667500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>
              <a:latin typeface="Consolas"/>
              <a:cs typeface="Consola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E68F385-A28E-D5F7-D3E0-A47EC27DD4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108</a:t>
            </a:fld>
            <a:endParaRPr lang="en-GB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746817" y="380760"/>
            <a:ext cx="15687233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49844" y="7153188"/>
            <a:ext cx="6667500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>
              <a:latin typeface="Consolas"/>
              <a:cs typeface="Consola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125B62A-305B-A43F-ED96-7A991854B7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109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732-9975-BEAF-4B3F-37D6B86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86" y="516390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NL instruction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FE98-63A1-98A1-48C7-2CD0808734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2" descr="http://cdn.geekwire.com/wp-content/uploads/2014/11/amazonecho-620x447.png">
            <a:extLst>
              <a:ext uri="{FF2B5EF4-FFF2-40B4-BE49-F238E27FC236}">
                <a16:creationId xmlns:a16="http://schemas.microsoft.com/office/drawing/2014/main" id="{014DF126-FA1E-223F-65EA-69AFB78F3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6302" r="1273" b="13834"/>
          <a:stretch/>
        </p:blipFill>
        <p:spPr bwMode="auto">
          <a:xfrm>
            <a:off x="4108450" y="2092431"/>
            <a:ext cx="11963400" cy="870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9787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6284" y="7331075"/>
            <a:ext cx="7073166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F962AE0-2791-A718-B290-A3BB04CEE7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110</a:t>
            </a:fld>
            <a:endParaRPr lang="en-GB"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94F1F0ED-A41D-8001-C91C-94689EB25681}"/>
              </a:ext>
            </a:extLst>
          </p:cNvPr>
          <p:cNvSpPr txBox="1">
            <a:spLocks/>
          </p:cNvSpPr>
          <p:nvPr/>
        </p:nvSpPr>
        <p:spPr>
          <a:xfrm>
            <a:off x="2378682" y="930275"/>
            <a:ext cx="15346736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>
            <a:lvl1pPr>
              <a:defRPr sz="8950" b="0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270"/>
              </a:spcBef>
            </a:pPr>
            <a:r>
              <a:rPr lang="en-GB" sz="7750" i="1" kern="0" spc="190" dirty="0"/>
              <a:t>P</a:t>
            </a:r>
            <a:r>
              <a:rPr lang="en-GB" sz="7750" kern="0" spc="190" dirty="0"/>
              <a:t>(</a:t>
            </a:r>
            <a:r>
              <a:rPr lang="en-GB" sz="7750" kern="0" spc="190" dirty="0">
                <a:latin typeface="Lucida Sans Unicode"/>
                <a:cs typeface="Lucida Sans Unicode"/>
              </a:rPr>
              <a:t>😀</a:t>
            </a:r>
            <a:r>
              <a:rPr lang="en-GB" sz="7750" kern="0" spc="190" dirty="0"/>
              <a:t>)</a:t>
            </a:r>
            <a:r>
              <a:rPr lang="en-GB" sz="7750" i="1" kern="0" spc="190" dirty="0"/>
              <a:t>P</a:t>
            </a:r>
            <a:r>
              <a:rPr lang="en-GB" sz="7750" kern="0" spc="190" dirty="0"/>
              <a:t>("my"</a:t>
            </a:r>
            <a:r>
              <a:rPr lang="en-GB" sz="7750" kern="0" spc="-10" dirty="0"/>
              <a:t> </a:t>
            </a:r>
            <a:r>
              <a:rPr lang="en-GB" sz="7750" kern="0" dirty="0"/>
              <a:t>|</a:t>
            </a:r>
            <a:r>
              <a:rPr lang="en-GB" sz="7750" kern="0" spc="-10" dirty="0"/>
              <a:t> </a:t>
            </a:r>
            <a:r>
              <a:rPr lang="en-GB" sz="7750" kern="0" spc="135" dirty="0">
                <a:latin typeface="Lucida Sans Unicode"/>
                <a:cs typeface="Lucida Sans Unicode"/>
              </a:rPr>
              <a:t>😀</a:t>
            </a:r>
            <a:r>
              <a:rPr lang="en-GB" sz="7750" kern="0" spc="135" dirty="0"/>
              <a:t>)</a:t>
            </a:r>
            <a:r>
              <a:rPr lang="en-GB" sz="7750" i="1" kern="0" spc="135" dirty="0"/>
              <a:t>P</a:t>
            </a:r>
            <a:r>
              <a:rPr lang="en-GB" sz="7750" kern="0" spc="135" dirty="0"/>
              <a:t>("grandson"</a:t>
            </a:r>
            <a:r>
              <a:rPr lang="en-GB" sz="7750" kern="0" spc="-10" dirty="0"/>
              <a:t> </a:t>
            </a:r>
            <a:r>
              <a:rPr lang="en-GB" sz="7750" kern="0" dirty="0"/>
              <a:t>|</a:t>
            </a:r>
            <a:r>
              <a:rPr lang="en-GB" sz="7750" kern="0" spc="-10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</a:t>
            </a:r>
            <a:endParaRPr lang="en-GB" sz="7750" kern="0" dirty="0">
              <a:latin typeface="Lucida Sans Unicode"/>
              <a:cs typeface="Lucida Sans Unicode"/>
            </a:endParaRPr>
          </a:p>
          <a:p>
            <a:pPr marL="12700"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lang="en-GB" sz="7750" i="1" kern="0" spc="-5" dirty="0"/>
              <a:t>P</a:t>
            </a:r>
            <a:r>
              <a:rPr lang="en-GB" sz="7750" kern="0" spc="-5" dirty="0"/>
              <a:t>("loved"</a:t>
            </a:r>
            <a:r>
              <a:rPr lang="en-GB" sz="7750" kern="0" spc="10" dirty="0"/>
              <a:t> </a:t>
            </a:r>
            <a:r>
              <a:rPr lang="en-GB" sz="7750" kern="0" dirty="0"/>
              <a:t>|</a:t>
            </a:r>
            <a:r>
              <a:rPr lang="en-GB" sz="7750" kern="0" spc="5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	</a:t>
            </a:r>
            <a:r>
              <a:rPr lang="en-GB" sz="7750" i="1" kern="0" spc="-5" dirty="0"/>
              <a:t>P</a:t>
            </a:r>
            <a:r>
              <a:rPr lang="en-GB" sz="7750" kern="0" spc="-5" dirty="0"/>
              <a:t>("it"	</a:t>
            </a:r>
            <a:r>
              <a:rPr lang="en-GB" sz="7750" kern="0" dirty="0"/>
              <a:t>|</a:t>
            </a:r>
            <a:r>
              <a:rPr lang="en-GB" sz="7750" kern="0" spc="-40" dirty="0"/>
              <a:t> </a:t>
            </a:r>
            <a:r>
              <a:rPr lang="en-GB" sz="7750" kern="0" spc="965" dirty="0">
                <a:latin typeface="Lucida Sans Unicode"/>
                <a:cs typeface="Lucida Sans Unicode"/>
              </a:rPr>
              <a:t>😀</a:t>
            </a:r>
            <a:r>
              <a:rPr lang="en-GB" sz="7750" kern="0" spc="965" dirty="0"/>
              <a:t>)</a:t>
            </a:r>
            <a:endParaRPr lang="en-GB" sz="7750" kern="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427" y="667726"/>
            <a:ext cx="984263" cy="984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5568" y="667726"/>
            <a:ext cx="984263" cy="984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26130" y="667726"/>
            <a:ext cx="984263" cy="9842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6707" y="1997456"/>
            <a:ext cx="984263" cy="984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0130" y="1997456"/>
            <a:ext cx="984263" cy="9842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46817" y="380760"/>
            <a:ext cx="14600555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49844" y="7343140"/>
            <a:ext cx="6897206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B9727E3-7C50-00AA-AED0-D8DA4B16E2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111</a:t>
            </a:fld>
            <a:endParaRPr lang="en-GB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746817" y="380760"/>
            <a:ext cx="15763433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1DB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544" y="8762249"/>
            <a:ext cx="984263" cy="9842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9844" y="7106920"/>
            <a:ext cx="7125806" cy="2967355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0.00006528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232C5AA-2A6B-EDED-9D20-1F8834D45B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112</a:t>
            </a:fld>
            <a:endParaRPr lang="en-GB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544" y="8762249"/>
            <a:ext cx="984263" cy="9842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9844" y="7106920"/>
            <a:ext cx="6973406" cy="2967355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0.00014112</a:t>
            </a:r>
            <a:endParaRPr sz="77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0.00006528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6194CE4-D912-E6E0-7656-0528583376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113</a:t>
            </a:fld>
            <a:endParaRPr lang="en-GB"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72AE5667-20BD-403F-8478-9C6042704FC0}"/>
              </a:ext>
            </a:extLst>
          </p:cNvPr>
          <p:cNvSpPr txBox="1"/>
          <p:nvPr/>
        </p:nvSpPr>
        <p:spPr>
          <a:xfrm>
            <a:off x="2746817" y="380760"/>
            <a:ext cx="15763433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746817" y="380760"/>
            <a:ext cx="15346736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544" y="8762249"/>
            <a:ext cx="984263" cy="9842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9844" y="7106920"/>
            <a:ext cx="5297006" cy="2967355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0.6837</a:t>
            </a:r>
            <a:endParaRPr sz="77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0.3163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AEF354-02F4-E30B-B5DD-D6BD3F2E0D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114</a:t>
            </a:fld>
            <a:endParaRPr lang="en-GB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817" y="380760"/>
            <a:ext cx="15534833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</a:t>
            </a:r>
            <a:r>
              <a:rPr sz="7750" spc="190" dirty="0">
                <a:latin typeface="Lucida Sans Unicode"/>
                <a:cs typeface="Lucida Sans Unicode"/>
              </a:rPr>
              <a:t>🙁</a:t>
            </a:r>
            <a:r>
              <a:rPr sz="7750" spc="190" dirty="0"/>
              <a:t>)</a:t>
            </a: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("my"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135" dirty="0">
                <a:latin typeface="Lucida Sans Unicode"/>
                <a:cs typeface="Lucida Sans Unicode"/>
              </a:rPr>
              <a:t>🙁</a:t>
            </a:r>
            <a:r>
              <a:rPr sz="7750" spc="135" dirty="0"/>
              <a:t>)</a:t>
            </a:r>
            <a:r>
              <a:rPr sz="7750" i="1" spc="135" dirty="0">
                <a:latin typeface="Times New Roman"/>
                <a:cs typeface="Times New Roman"/>
              </a:rPr>
              <a:t>P</a:t>
            </a:r>
            <a:r>
              <a:rPr sz="7750" spc="135" dirty="0"/>
              <a:t>("grandson"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("loved"</a:t>
            </a:r>
            <a:r>
              <a:rPr sz="7750" spc="10" dirty="0"/>
              <a:t> </a:t>
            </a:r>
            <a:r>
              <a:rPr sz="7750" dirty="0"/>
              <a:t>|</a:t>
            </a:r>
            <a:r>
              <a:rPr sz="7750" spc="5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	</a:t>
            </a: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("it"	</a:t>
            </a:r>
            <a:r>
              <a:rPr sz="7750" dirty="0"/>
              <a:t>|</a:t>
            </a:r>
            <a:r>
              <a:rPr sz="7750" spc="-4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68705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R="1036319" algn="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8C6EC12-13C6-6F79-1508-F6B4F3B873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115</a:t>
            </a:fld>
            <a:endParaRPr lang="en-GB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6817" y="380760"/>
            <a:ext cx="15346736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</a:t>
            </a:r>
            <a:r>
              <a:rPr sz="7750" spc="190" dirty="0">
                <a:latin typeface="Lucida Sans Unicode"/>
                <a:cs typeface="Lucida Sans Unicode"/>
              </a:rPr>
              <a:t>🙁</a:t>
            </a:r>
            <a:r>
              <a:rPr sz="7750" spc="190" dirty="0"/>
              <a:t>)</a:t>
            </a:r>
            <a:r>
              <a:rPr sz="7750" i="1" spc="190" dirty="0">
                <a:latin typeface="Times New Roman"/>
                <a:cs typeface="Times New Roman"/>
              </a:rPr>
              <a:t>P</a:t>
            </a:r>
            <a:r>
              <a:rPr sz="7750" spc="190" dirty="0"/>
              <a:t>("my"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135" dirty="0">
                <a:latin typeface="Lucida Sans Unicode"/>
                <a:cs typeface="Lucida Sans Unicode"/>
              </a:rPr>
              <a:t>🙁</a:t>
            </a:r>
            <a:r>
              <a:rPr sz="7750" spc="135" dirty="0"/>
              <a:t>)</a:t>
            </a:r>
            <a:r>
              <a:rPr sz="7750" i="1" spc="135" dirty="0">
                <a:latin typeface="Times New Roman"/>
                <a:cs typeface="Times New Roman"/>
              </a:rPr>
              <a:t>P</a:t>
            </a:r>
            <a:r>
              <a:rPr sz="7750" spc="135" dirty="0"/>
              <a:t>("grandson"</a:t>
            </a:r>
            <a:r>
              <a:rPr sz="7750" spc="-10" dirty="0"/>
              <a:t> </a:t>
            </a:r>
            <a:r>
              <a:rPr sz="7750" dirty="0"/>
              <a:t>|</a:t>
            </a:r>
            <a:r>
              <a:rPr sz="7750" spc="-1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("loved"</a:t>
            </a:r>
            <a:r>
              <a:rPr sz="7750" spc="10" dirty="0"/>
              <a:t> </a:t>
            </a:r>
            <a:r>
              <a:rPr sz="7750" dirty="0"/>
              <a:t>|</a:t>
            </a:r>
            <a:r>
              <a:rPr sz="7750" spc="5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	</a:t>
            </a:r>
            <a:r>
              <a:rPr sz="7750" i="1" spc="-5" dirty="0">
                <a:latin typeface="Times New Roman"/>
                <a:cs typeface="Times New Roman"/>
              </a:rPr>
              <a:t>P</a:t>
            </a:r>
            <a:r>
              <a:rPr sz="7750" spc="-5" dirty="0"/>
              <a:t>("it"	</a:t>
            </a:r>
            <a:r>
              <a:rPr sz="7750" dirty="0"/>
              <a:t>|</a:t>
            </a:r>
            <a:r>
              <a:rPr sz="7750" spc="-40" dirty="0"/>
              <a:t> </a:t>
            </a:r>
            <a:r>
              <a:rPr sz="7750" spc="965" dirty="0">
                <a:latin typeface="Lucida Sans Unicode"/>
                <a:cs typeface="Lucida Sans Unicode"/>
              </a:rPr>
              <a:t>🙁</a:t>
            </a:r>
            <a:r>
              <a:rPr sz="7750" spc="965" dirty="0"/>
              <a:t>)</a:t>
            </a:r>
            <a:endParaRPr sz="7750" dirty="0">
              <a:latin typeface="Lucida Sans Unicode"/>
              <a:cs typeface="Lucida Sans Unicode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4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820D91-DB96-025F-169C-8743A91DFE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116</a:t>
            </a:fld>
            <a:endParaRPr lang="en-GB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894676" y="364407"/>
            <a:ext cx="16314748" cy="26854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775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9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90" dirty="0">
                <a:solidFill>
                  <a:srgbClr val="FFFFFF"/>
                </a:solidFill>
                <a:latin typeface="Times New Roman"/>
                <a:cs typeface="Times New Roman"/>
              </a:rPr>
              <a:t>("my"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7750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135" dirty="0">
                <a:solidFill>
                  <a:srgbClr val="FFFFFF"/>
                </a:solidFill>
                <a:latin typeface="Times New Roman"/>
                <a:cs typeface="Times New Roman"/>
              </a:rPr>
              <a:t>("grandson"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  <a:tabLst>
                <a:tab pos="6179185" algn="l"/>
                <a:tab pos="8704580" algn="l"/>
              </a:tabLst>
            </a:pP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("loved"</a:t>
            </a:r>
            <a:r>
              <a:rPr sz="77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775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750" spc="-5" dirty="0">
                <a:solidFill>
                  <a:srgbClr val="FFFFFF"/>
                </a:solidFill>
                <a:latin typeface="Times New Roman"/>
                <a:cs typeface="Times New Roman"/>
              </a:rPr>
              <a:t>("it"	</a:t>
            </a:r>
            <a:r>
              <a:rPr sz="7750" dirty="0">
                <a:solidFill>
                  <a:srgbClr val="FFFFFF"/>
                </a:solidFill>
                <a:latin typeface="Times New Roman"/>
                <a:cs typeface="Times New Roman"/>
              </a:rPr>
              <a:t>|</a:t>
            </a:r>
            <a:r>
              <a:rPr sz="775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750" spc="96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96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7750" dirty="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97619" y="4162176"/>
          <a:ext cx="9938385" cy="6065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3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  <a:solidFill>
                      <a:srgbClr val="0326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r>
                        <a:rPr sz="425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my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5781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39"/>
                        </a:spcBef>
                      </a:pPr>
                      <a:r>
                        <a:rPr sz="4250" spc="3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0.20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9079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grandson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4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EE220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loved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2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0.32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0.08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7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31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425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it</a:t>
                      </a:r>
                      <a:endParaRPr sz="4250">
                        <a:latin typeface="Tahoma"/>
                        <a:cs typeface="Tahoma"/>
                      </a:endParaRPr>
                    </a:p>
                  </a:txBody>
                  <a:tcPr marL="0" marR="0" marT="2628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28575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76BA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0.30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4250" spc="38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0.40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5400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12715790" y="4167412"/>
            <a:ext cx="6626225" cy="1213485"/>
            <a:chOff x="12715790" y="4167412"/>
            <a:chExt cx="6626225" cy="1213485"/>
          </a:xfrm>
        </p:grpSpPr>
        <p:sp>
          <p:nvSpPr>
            <p:cNvPr id="10" name="object 10"/>
            <p:cNvSpPr/>
            <p:nvPr/>
          </p:nvSpPr>
          <p:spPr>
            <a:xfrm>
              <a:off x="12715786" y="4167421"/>
              <a:ext cx="6626225" cy="1213485"/>
            </a:xfrm>
            <a:custGeom>
              <a:avLst/>
              <a:gdLst/>
              <a:ahLst/>
              <a:cxnLst/>
              <a:rect l="l" t="t" r="r" b="b"/>
              <a:pathLst>
                <a:path w="6626225" h="1213485">
                  <a:moveTo>
                    <a:pt x="6625857" y="0"/>
                  </a:moveTo>
                  <a:lnTo>
                    <a:pt x="3312922" y="0"/>
                  </a:lnTo>
                  <a:lnTo>
                    <a:pt x="0" y="0"/>
                  </a:lnTo>
                  <a:lnTo>
                    <a:pt x="0" y="1213116"/>
                  </a:lnTo>
                  <a:lnTo>
                    <a:pt x="3312922" y="1213116"/>
                  </a:lnTo>
                  <a:lnTo>
                    <a:pt x="6625857" y="1213116"/>
                  </a:lnTo>
                  <a:lnTo>
                    <a:pt x="6625857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63888" y="4336255"/>
              <a:ext cx="816729" cy="81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6824" y="4336255"/>
              <a:ext cx="816729" cy="816729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98916" y="4193589"/>
          <a:ext cx="7395208" cy="2298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1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😀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400" spc="16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🙁</a:t>
                      </a:r>
                      <a:endParaRPr sz="6400">
                        <a:latin typeface="Lucida Sans Unicode"/>
                        <a:cs typeface="Lucida Sans Unicode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28575">
                      <a:solidFill>
                        <a:srgbClr val="D6D7D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1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30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0.49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425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0.51</a:t>
                      </a:r>
                      <a:endParaRPr sz="425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28575">
                      <a:solidFill>
                        <a:srgbClr val="D6D7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1204151" y="4198825"/>
            <a:ext cx="7395845" cy="1149350"/>
            <a:chOff x="1204151" y="4198825"/>
            <a:chExt cx="7395845" cy="1149350"/>
          </a:xfrm>
        </p:grpSpPr>
        <p:sp>
          <p:nvSpPr>
            <p:cNvPr id="15" name="object 15"/>
            <p:cNvSpPr/>
            <p:nvPr/>
          </p:nvSpPr>
          <p:spPr>
            <a:xfrm>
              <a:off x="1204150" y="4198829"/>
              <a:ext cx="7395845" cy="1149350"/>
            </a:xfrm>
            <a:custGeom>
              <a:avLst/>
              <a:gdLst/>
              <a:ahLst/>
              <a:cxnLst/>
              <a:rect l="l" t="t" r="r" b="b"/>
              <a:pathLst>
                <a:path w="7395845" h="1149350">
                  <a:moveTo>
                    <a:pt x="7395832" y="0"/>
                  </a:moveTo>
                  <a:lnTo>
                    <a:pt x="3697909" y="0"/>
                  </a:lnTo>
                  <a:lnTo>
                    <a:pt x="0" y="0"/>
                  </a:lnTo>
                  <a:lnTo>
                    <a:pt x="0" y="1149184"/>
                  </a:lnTo>
                  <a:lnTo>
                    <a:pt x="3697909" y="1149184"/>
                  </a:lnTo>
                  <a:lnTo>
                    <a:pt x="7395832" y="1149184"/>
                  </a:lnTo>
                  <a:lnTo>
                    <a:pt x="7395832" y="0"/>
                  </a:lnTo>
                  <a:close/>
                </a:path>
              </a:pathLst>
            </a:custGeom>
            <a:solidFill>
              <a:srgbClr val="0326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745" y="4346726"/>
              <a:ext cx="816729" cy="8167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661" y="4346726"/>
              <a:ext cx="816729" cy="81672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544" y="7291539"/>
            <a:ext cx="984263" cy="98426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544" y="8762249"/>
            <a:ext cx="984263" cy="9842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9844" y="7106920"/>
            <a:ext cx="7344280" cy="2967355"/>
          </a:xfrm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😀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0.00000000</a:t>
            </a:r>
            <a:endParaRPr sz="77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</a:pPr>
            <a:r>
              <a:rPr sz="7750" spc="1935" dirty="0">
                <a:solidFill>
                  <a:srgbClr val="FFFFFF"/>
                </a:solidFill>
                <a:latin typeface="Lucida Sans Unicode"/>
                <a:cs typeface="Lucida Sans Unicode"/>
              </a:rPr>
              <a:t>🙁</a:t>
            </a:r>
            <a:r>
              <a:rPr sz="7750" spc="-6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750" dirty="0">
                <a:solidFill>
                  <a:srgbClr val="FFFFFF"/>
                </a:solidFill>
                <a:latin typeface="Consolas"/>
                <a:cs typeface="Consolas"/>
              </a:rPr>
              <a:t>0.00006528</a:t>
            </a:r>
            <a:endParaRPr sz="7750" dirty="0">
              <a:latin typeface="Consolas"/>
              <a:cs typeface="Consola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17BB119-505A-8BFD-D540-D09E580E8E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117</a:t>
            </a:fld>
            <a:endParaRPr lang="en-GB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14928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65" dirty="0">
                <a:solidFill>
                  <a:srgbClr val="FFFFFF"/>
                </a:solidFill>
                <a:latin typeface="Verdana"/>
                <a:cs typeface="Verdana"/>
              </a:rPr>
              <a:t>additive</a:t>
            </a:r>
            <a:r>
              <a:rPr sz="92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25" dirty="0">
                <a:solidFill>
                  <a:srgbClr val="FFFFFF"/>
                </a:solidFill>
                <a:latin typeface="Verdana"/>
                <a:cs typeface="Verdana"/>
              </a:rPr>
              <a:t>smoothing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4121765" cy="19024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7359"/>
              </a:lnSpc>
              <a:spcBef>
                <a:spcPts val="254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adding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4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5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sz="615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150" spc="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8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4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our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distribution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90" dirty="0">
                <a:solidFill>
                  <a:srgbClr val="FFFFFF"/>
                </a:solidFill>
                <a:latin typeface="Arial MT"/>
                <a:cs typeface="Arial MT"/>
              </a:rPr>
              <a:t>smooth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12769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215" dirty="0">
                <a:solidFill>
                  <a:srgbClr val="FFFFFF"/>
                </a:solidFill>
                <a:latin typeface="Verdana"/>
                <a:cs typeface="Verdana"/>
              </a:rPr>
              <a:t>Laplace</a:t>
            </a:r>
            <a:r>
              <a:rPr sz="92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25" dirty="0">
                <a:solidFill>
                  <a:srgbClr val="FFFFFF"/>
                </a:solidFill>
                <a:latin typeface="Verdana"/>
                <a:cs typeface="Verdana"/>
              </a:rPr>
              <a:t>smoothing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951325" cy="28111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0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adding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13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6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150" spc="5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8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6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6150" spc="215" dirty="0">
                <a:solidFill>
                  <a:srgbClr val="FFFFFF"/>
                </a:solidFill>
                <a:latin typeface="Arial MT"/>
                <a:cs typeface="Arial MT"/>
              </a:rPr>
              <a:t>alue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5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150" spc="380" dirty="0">
                <a:solidFill>
                  <a:srgbClr val="FFFFFF"/>
                </a:solidFill>
                <a:latin typeface="Arial MT"/>
                <a:cs typeface="Arial MT"/>
              </a:rPr>
              <a:t>tribution:  </a:t>
            </a:r>
            <a:r>
              <a:rPr sz="6150" spc="420" dirty="0">
                <a:solidFill>
                  <a:srgbClr val="FFFFFF"/>
                </a:solidFill>
                <a:latin typeface="Arial MT"/>
                <a:cs typeface="Arial MT"/>
              </a:rPr>
              <a:t>pretending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35" dirty="0">
                <a:solidFill>
                  <a:srgbClr val="FFFFFF"/>
                </a:solidFill>
                <a:latin typeface="Arial MT"/>
                <a:cs typeface="Arial MT"/>
              </a:rPr>
              <a:t>we've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85" dirty="0">
                <a:solidFill>
                  <a:srgbClr val="FFFFFF"/>
                </a:solidFill>
                <a:latin typeface="Arial MT"/>
                <a:cs typeface="Arial MT"/>
              </a:rPr>
              <a:t>seen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8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4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65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more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40" dirty="0">
                <a:solidFill>
                  <a:srgbClr val="FFFFFF"/>
                </a:solidFill>
                <a:latin typeface="Arial MT"/>
                <a:cs typeface="Arial MT"/>
              </a:rPr>
              <a:t>actually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732-9975-BEAF-4B3F-37D6B86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86" y="516390"/>
            <a:ext cx="17675727" cy="1408078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Information Extraction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FE98-63A1-98A1-48C7-2CD0808734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DF076-4BB2-D7C6-ACA3-FCAE783F4490}"/>
              </a:ext>
            </a:extLst>
          </p:cNvPr>
          <p:cNvSpPr txBox="1"/>
          <p:nvPr/>
        </p:nvSpPr>
        <p:spPr>
          <a:xfrm>
            <a:off x="4839368" y="2318328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Unstructured text to database entries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5DB86-063C-D853-9644-9E412C0C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3216274"/>
            <a:ext cx="18897600" cy="71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9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21754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9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92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30" dirty="0">
                <a:solidFill>
                  <a:srgbClr val="FFFFFF"/>
                </a:solidFill>
                <a:latin typeface="Verdana"/>
                <a:cs typeface="Verdana"/>
              </a:rPr>
              <a:t>retrieval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5840710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85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documents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6150" spc="-168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5" dirty="0">
                <a:solidFill>
                  <a:srgbClr val="FFFFFF"/>
                </a:solidFill>
                <a:latin typeface="Arial MT"/>
                <a:cs typeface="Arial MT"/>
              </a:rPr>
              <a:t>response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4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query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89820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335" dirty="0">
                <a:solidFill>
                  <a:srgbClr val="FFFFFF"/>
                </a:solidFill>
                <a:latin typeface="Verdana"/>
                <a:cs typeface="Verdana"/>
              </a:rPr>
              <a:t>topic</a:t>
            </a:r>
            <a:r>
              <a:rPr sz="9200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80" dirty="0">
                <a:solidFill>
                  <a:srgbClr val="FFFFFF"/>
                </a:solidFill>
                <a:latin typeface="Verdana"/>
                <a:cs typeface="Verdana"/>
              </a:rPr>
              <a:t>modeling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32013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385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35" dirty="0">
                <a:solidFill>
                  <a:srgbClr val="FFFFFF"/>
                </a:solidFill>
                <a:latin typeface="Arial MT"/>
                <a:cs typeface="Arial MT"/>
              </a:rPr>
              <a:t>discovering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topics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set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documents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911542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0" dirty="0">
                <a:solidFill>
                  <a:srgbClr val="FFFFFF"/>
                </a:solidFill>
                <a:latin typeface="Verdana"/>
                <a:cs typeface="Verdana"/>
              </a:rPr>
              <a:t>term</a:t>
            </a:r>
            <a:r>
              <a:rPr sz="92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20" dirty="0">
                <a:solidFill>
                  <a:srgbClr val="FFFFFF"/>
                </a:solidFill>
                <a:latin typeface="Verdana"/>
                <a:cs typeface="Verdana"/>
              </a:rPr>
              <a:t>frequency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4069694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59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5" dirty="0">
                <a:solidFill>
                  <a:srgbClr val="FFFFFF"/>
                </a:solidFill>
                <a:latin typeface="Arial MT"/>
                <a:cs typeface="Arial MT"/>
              </a:rPr>
              <a:t>times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09" dirty="0">
                <a:solidFill>
                  <a:srgbClr val="FFFFFF"/>
                </a:solidFill>
                <a:latin typeface="Arial MT"/>
                <a:cs typeface="Arial MT"/>
              </a:rPr>
              <a:t>term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0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09" dirty="0">
                <a:solidFill>
                  <a:srgbClr val="FFFFFF"/>
                </a:solidFill>
                <a:latin typeface="Arial MT"/>
                <a:cs typeface="Arial MT"/>
              </a:rPr>
              <a:t>document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88925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4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92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21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977360" cy="28111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0"/>
              </a:spcBef>
            </a:pP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9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little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8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61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35" dirty="0">
                <a:solidFill>
                  <a:srgbClr val="FFFFFF"/>
                </a:solidFill>
                <a:latin typeface="Arial MT"/>
                <a:cs typeface="Arial MT"/>
              </a:rPr>
              <a:t>own,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6150" spc="195" dirty="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6150" spc="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6150" spc="390" dirty="0">
                <a:solidFill>
                  <a:srgbClr val="FFFFFF"/>
                </a:solidFill>
                <a:latin typeface="Arial MT"/>
                <a:cs typeface="Arial MT"/>
              </a:rPr>
              <a:t>grammatically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connect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88925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4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92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21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232471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200" dirty="0">
                <a:solidFill>
                  <a:srgbClr val="FFFFFF"/>
                </a:solidFill>
                <a:latin typeface="Arial MT"/>
                <a:cs typeface="Arial MT"/>
              </a:rPr>
              <a:t>am,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80" dirty="0">
                <a:solidFill>
                  <a:srgbClr val="FFFFFF"/>
                </a:solidFill>
                <a:latin typeface="Arial MT"/>
                <a:cs typeface="Arial MT"/>
              </a:rPr>
              <a:t>by,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do,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40" dirty="0">
                <a:solidFill>
                  <a:srgbClr val="FFFFFF"/>
                </a:solidFill>
                <a:latin typeface="Arial MT"/>
                <a:cs typeface="Arial MT"/>
              </a:rPr>
              <a:t>is,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5" dirty="0">
                <a:solidFill>
                  <a:srgbClr val="FFFFFF"/>
                </a:solidFill>
                <a:latin typeface="Arial MT"/>
                <a:cs typeface="Arial MT"/>
              </a:rPr>
              <a:t>which,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80" dirty="0">
                <a:solidFill>
                  <a:srgbClr val="FFFFFF"/>
                </a:solidFill>
                <a:latin typeface="Arial MT"/>
                <a:cs typeface="Arial MT"/>
              </a:rPr>
              <a:t>with,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yet,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290" dirty="0">
                <a:solidFill>
                  <a:srgbClr val="FFFFFF"/>
                </a:solidFill>
                <a:latin typeface="Arial MT"/>
                <a:cs typeface="Arial MT"/>
              </a:rPr>
              <a:t>...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857821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6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92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21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575117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9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95" dirty="0">
                <a:solidFill>
                  <a:srgbClr val="FFFFFF"/>
                </a:solidFill>
                <a:latin typeface="Arial MT"/>
                <a:cs typeface="Arial MT"/>
              </a:rPr>
              <a:t>carry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independently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857821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6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92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210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261173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algorithm,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category,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45" dirty="0">
                <a:solidFill>
                  <a:srgbClr val="FFFFFF"/>
                </a:solidFill>
                <a:latin typeface="Arial MT"/>
                <a:cs typeface="Arial MT"/>
              </a:rPr>
              <a:t>computer,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290" dirty="0">
                <a:solidFill>
                  <a:srgbClr val="FFFFFF"/>
                </a:solidFill>
                <a:latin typeface="Arial MT"/>
                <a:cs typeface="Arial MT"/>
              </a:rPr>
              <a:t>...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69106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5" dirty="0">
                <a:solidFill>
                  <a:srgbClr val="FFFFFF"/>
                </a:solidFill>
                <a:latin typeface="Verdana"/>
                <a:cs typeface="Verdana"/>
              </a:rPr>
              <a:t>inverse</a:t>
            </a:r>
            <a:r>
              <a:rPr sz="920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60" dirty="0">
                <a:solidFill>
                  <a:srgbClr val="FFFFFF"/>
                </a:solidFill>
                <a:latin typeface="Verdana"/>
                <a:cs typeface="Verdana"/>
              </a:rPr>
              <a:t>document</a:t>
            </a:r>
            <a:r>
              <a:rPr sz="920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20" dirty="0">
                <a:solidFill>
                  <a:srgbClr val="FFFFFF"/>
                </a:solidFill>
                <a:latin typeface="Verdana"/>
                <a:cs typeface="Verdana"/>
              </a:rPr>
              <a:t>frequency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35950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measure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50" dirty="0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8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15" dirty="0">
                <a:solidFill>
                  <a:srgbClr val="FFFFFF"/>
                </a:solidFill>
                <a:latin typeface="Arial MT"/>
                <a:cs typeface="Arial MT"/>
              </a:rPr>
              <a:t>rare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8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documents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107" y="3357045"/>
            <a:ext cx="169106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5" dirty="0">
                <a:latin typeface="Verdana"/>
                <a:cs typeface="Verdana"/>
              </a:rPr>
              <a:t>inverse</a:t>
            </a:r>
            <a:r>
              <a:rPr sz="9200" spc="-480" dirty="0">
                <a:latin typeface="Verdana"/>
                <a:cs typeface="Verdana"/>
              </a:rPr>
              <a:t> </a:t>
            </a:r>
            <a:r>
              <a:rPr sz="9200" spc="160" dirty="0">
                <a:latin typeface="Verdana"/>
                <a:cs typeface="Verdana"/>
              </a:rPr>
              <a:t>document</a:t>
            </a:r>
            <a:r>
              <a:rPr sz="9200" spc="-475" dirty="0">
                <a:latin typeface="Verdana"/>
                <a:cs typeface="Verdana"/>
              </a:rPr>
              <a:t> </a:t>
            </a:r>
            <a:r>
              <a:rPr sz="9200" spc="120" dirty="0">
                <a:latin typeface="Verdana"/>
                <a:cs typeface="Verdana"/>
              </a:rPr>
              <a:t>frequency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63292" y="5830643"/>
            <a:ext cx="13582015" cy="2585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3515" marR="43180" indent="-1403350">
              <a:lnSpc>
                <a:spcPct val="121700"/>
              </a:lnSpc>
              <a:spcBef>
                <a:spcPts val="95"/>
              </a:spcBef>
              <a:tabLst>
                <a:tab pos="4540250" algn="l"/>
                <a:tab pos="13530580" algn="l"/>
              </a:tabLst>
            </a:pPr>
            <a:r>
              <a:rPr sz="10350" spc="15" baseline="-39452" dirty="0">
                <a:solidFill>
                  <a:srgbClr val="FFFFFF"/>
                </a:solidFill>
                <a:latin typeface="Times New Roman"/>
                <a:cs typeface="Times New Roman"/>
              </a:rPr>
              <a:t>log</a:t>
            </a:r>
            <a:r>
              <a:rPr sz="69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	</a:t>
            </a:r>
            <a:r>
              <a:rPr sz="6900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TotalDocuments 	</a:t>
            </a:r>
            <a:r>
              <a:rPr sz="6900" i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9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NumDocumentsContaining</a:t>
            </a:r>
            <a:r>
              <a:rPr sz="6900" spc="1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69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word</a:t>
            </a:r>
            <a:r>
              <a:rPr sz="6900" spc="1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69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FEE60-9CD0-A5AA-9BD0-D9CF961F1E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128</a:t>
            </a:fld>
            <a:endParaRPr lang="en-GB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29883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30" dirty="0">
                <a:solidFill>
                  <a:srgbClr val="FFFFFF"/>
                </a:solidFill>
                <a:latin typeface="Verdana"/>
                <a:cs typeface="Verdana"/>
              </a:rPr>
              <a:t>tf-idf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435069" cy="28111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0"/>
              </a:spcBef>
            </a:pPr>
            <a:r>
              <a:rPr sz="6150" spc="335" dirty="0">
                <a:solidFill>
                  <a:srgbClr val="FFFFFF"/>
                </a:solidFill>
                <a:latin typeface="Arial MT"/>
                <a:cs typeface="Arial MT"/>
              </a:rPr>
              <a:t>ranking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6150" spc="525" dirty="0">
                <a:solidFill>
                  <a:srgbClr val="FFFFFF"/>
                </a:solidFill>
                <a:latin typeface="Arial MT"/>
                <a:cs typeface="Arial MT"/>
              </a:rPr>
              <a:t>what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 </a:t>
            </a:r>
            <a:r>
              <a:rPr sz="6150" spc="195" dirty="0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6150" spc="505" dirty="0">
                <a:solidFill>
                  <a:srgbClr val="FFFFFF"/>
                </a:solidFill>
                <a:latin typeface="Arial MT"/>
                <a:cs typeface="Arial MT"/>
              </a:rPr>
              <a:t>important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61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09" dirty="0">
                <a:solidFill>
                  <a:srgbClr val="FFFFFF"/>
                </a:solidFill>
                <a:latin typeface="Arial MT"/>
                <a:cs typeface="Arial MT"/>
              </a:rPr>
              <a:t>document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multiplying </a:t>
            </a:r>
            <a:r>
              <a:rPr sz="6150" spc="509" dirty="0">
                <a:solidFill>
                  <a:srgbClr val="FFFFFF"/>
                </a:solidFill>
                <a:latin typeface="Arial MT"/>
                <a:cs typeface="Arial MT"/>
              </a:rPr>
              <a:t>term </a:t>
            </a:r>
            <a:r>
              <a:rPr sz="6150" spc="395" dirty="0">
                <a:solidFill>
                  <a:srgbClr val="FFFFFF"/>
                </a:solidFill>
                <a:latin typeface="Arial MT"/>
                <a:cs typeface="Arial MT"/>
              </a:rPr>
              <a:t>frequency </a:t>
            </a:r>
            <a:r>
              <a:rPr sz="6150" spc="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(TF)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0" dirty="0">
                <a:solidFill>
                  <a:srgbClr val="FFFFFF"/>
                </a:solidFill>
                <a:latin typeface="Arial MT"/>
                <a:cs typeface="Arial MT"/>
              </a:rPr>
              <a:t>inverse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09" dirty="0">
                <a:solidFill>
                  <a:srgbClr val="FFFFFF"/>
                </a:solidFill>
                <a:latin typeface="Arial MT"/>
                <a:cs typeface="Arial MT"/>
              </a:rPr>
              <a:t>document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95" dirty="0">
                <a:solidFill>
                  <a:srgbClr val="FFFFFF"/>
                </a:solidFill>
                <a:latin typeface="Arial MT"/>
                <a:cs typeface="Arial MT"/>
              </a:rPr>
              <a:t>frequency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80" dirty="0">
                <a:solidFill>
                  <a:srgbClr val="FFFFFF"/>
                </a:solidFill>
                <a:latin typeface="Arial MT"/>
                <a:cs typeface="Arial MT"/>
              </a:rPr>
              <a:t>(IDF)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41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150" spc="15" dirty="0">
                <a:latin typeface="Verdana"/>
                <a:cs typeface="Verdana"/>
              </a:rPr>
              <a:t>Co-reference Resolution</a:t>
            </a:r>
            <a:endParaRPr sz="91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1810" y="2616330"/>
            <a:ext cx="17393239" cy="5772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</a:p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endParaRPr lang="en-GB" sz="4950" spc="335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212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8992" y="4809931"/>
            <a:ext cx="60864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0" dirty="0">
                <a:latin typeface="Verdana"/>
                <a:cs typeface="Verdana"/>
              </a:rPr>
              <a:t>Semantics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81776-A868-3EC0-6383-6A04BE94CA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130</a:t>
            </a:fld>
            <a:endParaRPr lang="en-GB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327785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9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92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05" dirty="0">
                <a:solidFill>
                  <a:srgbClr val="FFFFFF"/>
                </a:solidFill>
                <a:latin typeface="Verdana"/>
                <a:cs typeface="Verdana"/>
              </a:rPr>
              <a:t>extraction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479740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0" dirty="0">
                <a:solidFill>
                  <a:srgbClr val="FFFFFF"/>
                </a:solidFill>
                <a:latin typeface="Arial MT"/>
                <a:cs typeface="Arial MT"/>
              </a:rPr>
              <a:t>extracting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0" dirty="0">
                <a:solidFill>
                  <a:srgbClr val="FFFFFF"/>
                </a:solidFill>
                <a:latin typeface="Arial MT"/>
                <a:cs typeface="Arial MT"/>
              </a:rPr>
              <a:t>knowledge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documents</a:t>
            </a:r>
            <a:endParaRPr sz="61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6" y="1252639"/>
            <a:ext cx="18801080" cy="39712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298450">
              <a:lnSpc>
                <a:spcPts val="4950"/>
              </a:lnSpc>
              <a:spcBef>
                <a:spcPts val="345"/>
              </a:spcBef>
            </a:pPr>
            <a:r>
              <a:rPr sz="4200" spc="300" dirty="0">
                <a:solidFill>
                  <a:srgbClr val="FFFFFF"/>
                </a:solidFill>
                <a:latin typeface="Arial MT"/>
                <a:cs typeface="Arial MT"/>
              </a:rPr>
              <a:t>"When </a:t>
            </a:r>
            <a:r>
              <a:rPr sz="4200" spc="140" dirty="0">
                <a:solidFill>
                  <a:srgbClr val="FFFFFF"/>
                </a:solidFill>
                <a:latin typeface="Verdana"/>
                <a:cs typeface="Verdana"/>
              </a:rPr>
              <a:t>Facebook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4200" spc="305" dirty="0">
                <a:solidFill>
                  <a:srgbClr val="FFFFFF"/>
                </a:solidFill>
                <a:latin typeface="Arial MT"/>
                <a:cs typeface="Arial MT"/>
              </a:rPr>
              <a:t>founded </a:t>
            </a:r>
            <a:r>
              <a:rPr sz="4200" spc="17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4200" spc="125" dirty="0">
                <a:solidFill>
                  <a:srgbClr val="FFFFFF"/>
                </a:solidFill>
                <a:latin typeface="Verdana"/>
                <a:cs typeface="Verdana"/>
              </a:rPr>
              <a:t>2004</a:t>
            </a:r>
            <a:r>
              <a:rPr sz="4200" spc="12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began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4200" spc="7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4200" spc="220" dirty="0">
                <a:solidFill>
                  <a:srgbClr val="FFFFFF"/>
                </a:solidFill>
                <a:latin typeface="Arial MT"/>
                <a:cs typeface="Arial MT"/>
              </a:rPr>
              <a:t>seemingly </a:t>
            </a:r>
            <a:r>
              <a:rPr sz="4200" spc="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9" dirty="0">
                <a:solidFill>
                  <a:srgbClr val="FFFFFF"/>
                </a:solidFill>
                <a:latin typeface="Arial MT"/>
                <a:cs typeface="Arial MT"/>
              </a:rPr>
              <a:t>innocuous </a:t>
            </a:r>
            <a:r>
              <a:rPr sz="4200" spc="135" dirty="0">
                <a:solidFill>
                  <a:srgbClr val="FFFFFF"/>
                </a:solidFill>
                <a:latin typeface="Arial MT"/>
                <a:cs typeface="Arial MT"/>
              </a:rPr>
              <a:t>mission: </a:t>
            </a:r>
            <a:r>
              <a:rPr sz="4200" spc="4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4200" spc="285" dirty="0">
                <a:solidFill>
                  <a:srgbClr val="FFFFFF"/>
                </a:solidFill>
                <a:latin typeface="Arial MT"/>
                <a:cs typeface="Arial MT"/>
              </a:rPr>
              <a:t>connect </a:t>
            </a:r>
            <a:r>
              <a:rPr sz="4200" spc="165" dirty="0">
                <a:solidFill>
                  <a:srgbClr val="FFFFFF"/>
                </a:solidFill>
                <a:latin typeface="Arial MT"/>
                <a:cs typeface="Arial MT"/>
              </a:rPr>
              <a:t>friends.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Some </a:t>
            </a:r>
            <a:r>
              <a:rPr sz="4200" spc="114" dirty="0">
                <a:solidFill>
                  <a:srgbClr val="FFFFFF"/>
                </a:solidFill>
                <a:latin typeface="Arial MT"/>
                <a:cs typeface="Arial MT"/>
              </a:rPr>
              <a:t>seven </a:t>
            </a:r>
            <a:r>
              <a:rPr sz="4200" spc="140" dirty="0">
                <a:solidFill>
                  <a:srgbClr val="FFFFFF"/>
                </a:solidFill>
                <a:latin typeface="Arial MT"/>
                <a:cs typeface="Arial MT"/>
              </a:rPr>
              <a:t>years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4200" spc="535" dirty="0">
                <a:solidFill>
                  <a:srgbClr val="FFFFFF"/>
                </a:solidFill>
                <a:latin typeface="Arial MT"/>
                <a:cs typeface="Arial MT"/>
              </a:rPr>
              <a:t>800 </a:t>
            </a:r>
            <a:r>
              <a:rPr sz="4200" spc="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0" dirty="0">
                <a:solidFill>
                  <a:srgbClr val="FFFFFF"/>
                </a:solidFill>
                <a:latin typeface="Arial MT"/>
                <a:cs typeface="Arial MT"/>
              </a:rPr>
              <a:t>million </a:t>
            </a:r>
            <a:r>
              <a:rPr sz="4200" spc="120" dirty="0">
                <a:solidFill>
                  <a:srgbClr val="FFFFFF"/>
                </a:solidFill>
                <a:latin typeface="Arial MT"/>
                <a:cs typeface="Arial MT"/>
              </a:rPr>
              <a:t>users </a:t>
            </a:r>
            <a:r>
              <a:rPr sz="4200" spc="70" dirty="0">
                <a:solidFill>
                  <a:srgbClr val="FFFFFF"/>
                </a:solidFill>
                <a:latin typeface="Arial MT"/>
                <a:cs typeface="Arial MT"/>
              </a:rPr>
              <a:t>later,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4200" spc="155" dirty="0">
                <a:solidFill>
                  <a:srgbClr val="FFFFFF"/>
                </a:solidFill>
                <a:latin typeface="Arial MT"/>
                <a:cs typeface="Arial MT"/>
              </a:rPr>
              <a:t>social </a:t>
            </a:r>
            <a:r>
              <a:rPr sz="4200" spc="320" dirty="0">
                <a:solidFill>
                  <a:srgbClr val="FFFFFF"/>
                </a:solidFill>
                <a:latin typeface="Arial MT"/>
                <a:cs typeface="Arial MT"/>
              </a:rPr>
              <a:t>network 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has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taken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aspects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personal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professional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5" dirty="0">
                <a:solidFill>
                  <a:srgbClr val="FFFFFF"/>
                </a:solidFill>
                <a:latin typeface="Arial MT"/>
                <a:cs typeface="Arial MT"/>
              </a:rPr>
              <a:t>lives,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4" dirty="0">
                <a:solidFill>
                  <a:srgbClr val="FFFFFF"/>
                </a:solidFill>
                <a:latin typeface="Arial MT"/>
                <a:cs typeface="Arial MT"/>
              </a:rPr>
              <a:t>fast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05" dirty="0">
                <a:solidFill>
                  <a:srgbClr val="FFFFFF"/>
                </a:solidFill>
                <a:latin typeface="Arial MT"/>
                <a:cs typeface="Arial MT"/>
              </a:rPr>
              <a:t>becoming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dominant </a:t>
            </a:r>
            <a:r>
              <a:rPr sz="4200" spc="-1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Arial MT"/>
                <a:cs typeface="Arial MT"/>
              </a:rPr>
              <a:t>communication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20" dirty="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future."</a:t>
            </a:r>
            <a:endParaRPr sz="4200">
              <a:latin typeface="Arial MT"/>
              <a:cs typeface="Arial MT"/>
            </a:endParaRPr>
          </a:p>
          <a:p>
            <a:pPr marL="10932160">
              <a:lnSpc>
                <a:spcPct val="100000"/>
              </a:lnSpc>
              <a:spcBef>
                <a:spcPts val="1030"/>
              </a:spcBef>
            </a:pPr>
            <a:r>
              <a:rPr sz="4200" spc="204" dirty="0">
                <a:solidFill>
                  <a:srgbClr val="FFFFFF"/>
                </a:solidFill>
                <a:latin typeface="Arial MT"/>
                <a:cs typeface="Arial MT"/>
              </a:rPr>
              <a:t>Harvard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0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42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75" dirty="0">
                <a:solidFill>
                  <a:srgbClr val="FFFFFF"/>
                </a:solidFill>
                <a:latin typeface="Arial MT"/>
                <a:cs typeface="Arial MT"/>
              </a:rPr>
              <a:t>Review,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-275" dirty="0">
                <a:solidFill>
                  <a:srgbClr val="FFFFFF"/>
                </a:solidFill>
                <a:latin typeface="Arial MT"/>
                <a:cs typeface="Arial MT"/>
              </a:rPr>
              <a:t>2011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1626" y="7238482"/>
            <a:ext cx="18801080" cy="28968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1025525" algn="just">
              <a:lnSpc>
                <a:spcPts val="4950"/>
              </a:lnSpc>
              <a:spcBef>
                <a:spcPts val="345"/>
              </a:spcBef>
            </a:pPr>
            <a:r>
              <a:rPr sz="4200" spc="165" dirty="0">
                <a:solidFill>
                  <a:srgbClr val="FFFFFF"/>
                </a:solidFill>
                <a:latin typeface="Arial MT"/>
                <a:cs typeface="Arial MT"/>
              </a:rPr>
              <a:t>"Remember,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5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00" dirty="0">
                <a:solidFill>
                  <a:srgbClr val="FFFFFF"/>
                </a:solidFill>
                <a:latin typeface="Verdana"/>
                <a:cs typeface="Verdana"/>
              </a:rPr>
              <a:t>Amazon</a:t>
            </a:r>
            <a:r>
              <a:rPr sz="42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05" dirty="0">
                <a:solidFill>
                  <a:srgbClr val="FFFFFF"/>
                </a:solidFill>
                <a:latin typeface="Arial MT"/>
                <a:cs typeface="Arial MT"/>
              </a:rPr>
              <a:t>founded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7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-170" dirty="0">
                <a:solidFill>
                  <a:srgbClr val="FFFFFF"/>
                </a:solidFill>
                <a:latin typeface="Verdana"/>
                <a:cs typeface="Verdana"/>
              </a:rPr>
              <a:t>1994</a:t>
            </a:r>
            <a:r>
              <a:rPr sz="4200" spc="-17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people </a:t>
            </a:r>
            <a:r>
              <a:rPr sz="4200" spc="-1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thought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14" dirty="0">
                <a:solidFill>
                  <a:srgbClr val="FFFFFF"/>
                </a:solidFill>
                <a:latin typeface="Arial MT"/>
                <a:cs typeface="Arial MT"/>
              </a:rPr>
              <a:t>his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idea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sell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75" dirty="0">
                <a:solidFill>
                  <a:srgbClr val="FFFFFF"/>
                </a:solidFill>
                <a:latin typeface="Arial MT"/>
                <a:cs typeface="Arial MT"/>
              </a:rPr>
              <a:t>books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thing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90" dirty="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4200" spc="-1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crazy.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lot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70" dirty="0">
                <a:solidFill>
                  <a:srgbClr val="FFFFFF"/>
                </a:solidFill>
                <a:latin typeface="Arial MT"/>
                <a:cs typeface="Arial MT"/>
              </a:rPr>
              <a:t>never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45" dirty="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9" dirty="0">
                <a:solidFill>
                  <a:srgbClr val="FFFFFF"/>
                </a:solidFill>
                <a:latin typeface="Arial MT"/>
                <a:cs typeface="Arial MT"/>
              </a:rPr>
              <a:t>hard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internet."</a:t>
            </a:r>
            <a:endParaRPr sz="4200">
              <a:latin typeface="Arial MT"/>
              <a:cs typeface="Arial MT"/>
            </a:endParaRPr>
          </a:p>
          <a:p>
            <a:pPr marL="13159740" algn="just">
              <a:lnSpc>
                <a:spcPct val="100000"/>
              </a:lnSpc>
              <a:spcBef>
                <a:spcPts val="2470"/>
              </a:spcBef>
            </a:pPr>
            <a:r>
              <a:rPr sz="4200" spc="10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70" dirty="0">
                <a:solidFill>
                  <a:srgbClr val="FFFFFF"/>
                </a:solidFill>
                <a:latin typeface="Arial MT"/>
                <a:cs typeface="Arial MT"/>
              </a:rPr>
              <a:t>Insider,</a:t>
            </a:r>
            <a:r>
              <a:rPr sz="42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" dirty="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9D855-200A-34CB-F04C-DA70A72DCA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132</a:t>
            </a:fld>
            <a:endParaRPr lang="en-GB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6" y="1252639"/>
            <a:ext cx="18801080" cy="39712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298450">
              <a:lnSpc>
                <a:spcPts val="4950"/>
              </a:lnSpc>
              <a:spcBef>
                <a:spcPts val="345"/>
              </a:spcBef>
            </a:pPr>
            <a:r>
              <a:rPr sz="4200" spc="30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4200" spc="300" dirty="0">
                <a:solidFill>
                  <a:srgbClr val="00A2FF"/>
                </a:solidFill>
                <a:latin typeface="Arial MT"/>
                <a:cs typeface="Arial MT"/>
              </a:rPr>
              <a:t>When </a:t>
            </a:r>
            <a:r>
              <a:rPr sz="4200" spc="140" dirty="0">
                <a:solidFill>
                  <a:srgbClr val="00A2FF"/>
                </a:solidFill>
                <a:latin typeface="Verdana"/>
                <a:cs typeface="Verdana"/>
              </a:rPr>
              <a:t>Facebook </a:t>
            </a:r>
            <a:r>
              <a:rPr sz="4200" spc="185" dirty="0">
                <a:solidFill>
                  <a:srgbClr val="00A2FF"/>
                </a:solidFill>
                <a:latin typeface="Arial MT"/>
                <a:cs typeface="Arial MT"/>
              </a:rPr>
              <a:t>was </a:t>
            </a:r>
            <a:r>
              <a:rPr sz="4200" spc="305" dirty="0">
                <a:solidFill>
                  <a:srgbClr val="00A2FF"/>
                </a:solidFill>
                <a:latin typeface="Arial MT"/>
                <a:cs typeface="Arial MT"/>
              </a:rPr>
              <a:t>founded </a:t>
            </a:r>
            <a:r>
              <a:rPr sz="4200" spc="175" dirty="0">
                <a:solidFill>
                  <a:srgbClr val="00A2FF"/>
                </a:solidFill>
                <a:latin typeface="Arial MT"/>
                <a:cs typeface="Arial MT"/>
              </a:rPr>
              <a:t>in </a:t>
            </a:r>
            <a:r>
              <a:rPr sz="4200" spc="125" dirty="0">
                <a:solidFill>
                  <a:srgbClr val="00A2FF"/>
                </a:solidFill>
                <a:latin typeface="Verdana"/>
                <a:cs typeface="Verdana"/>
              </a:rPr>
              <a:t>2004</a:t>
            </a:r>
            <a:r>
              <a:rPr sz="4200" spc="125" dirty="0">
                <a:solidFill>
                  <a:srgbClr val="00A2FF"/>
                </a:solidFill>
                <a:latin typeface="Arial MT"/>
                <a:cs typeface="Arial MT"/>
              </a:rPr>
              <a:t>,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began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4200" spc="7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4200" spc="220" dirty="0">
                <a:solidFill>
                  <a:srgbClr val="FFFFFF"/>
                </a:solidFill>
                <a:latin typeface="Arial MT"/>
                <a:cs typeface="Arial MT"/>
              </a:rPr>
              <a:t>seemingly </a:t>
            </a:r>
            <a:r>
              <a:rPr sz="4200" spc="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9" dirty="0">
                <a:solidFill>
                  <a:srgbClr val="FFFFFF"/>
                </a:solidFill>
                <a:latin typeface="Arial MT"/>
                <a:cs typeface="Arial MT"/>
              </a:rPr>
              <a:t>innocuous </a:t>
            </a:r>
            <a:r>
              <a:rPr sz="4200" spc="135" dirty="0">
                <a:solidFill>
                  <a:srgbClr val="FFFFFF"/>
                </a:solidFill>
                <a:latin typeface="Arial MT"/>
                <a:cs typeface="Arial MT"/>
              </a:rPr>
              <a:t>mission: </a:t>
            </a:r>
            <a:r>
              <a:rPr sz="4200" spc="4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4200" spc="285" dirty="0">
                <a:solidFill>
                  <a:srgbClr val="FFFFFF"/>
                </a:solidFill>
                <a:latin typeface="Arial MT"/>
                <a:cs typeface="Arial MT"/>
              </a:rPr>
              <a:t>connect </a:t>
            </a:r>
            <a:r>
              <a:rPr sz="4200" spc="165" dirty="0">
                <a:solidFill>
                  <a:srgbClr val="FFFFFF"/>
                </a:solidFill>
                <a:latin typeface="Arial MT"/>
                <a:cs typeface="Arial MT"/>
              </a:rPr>
              <a:t>friends.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Some </a:t>
            </a:r>
            <a:r>
              <a:rPr sz="4200" spc="114" dirty="0">
                <a:solidFill>
                  <a:srgbClr val="FFFFFF"/>
                </a:solidFill>
                <a:latin typeface="Arial MT"/>
                <a:cs typeface="Arial MT"/>
              </a:rPr>
              <a:t>seven </a:t>
            </a:r>
            <a:r>
              <a:rPr sz="4200" spc="140" dirty="0">
                <a:solidFill>
                  <a:srgbClr val="FFFFFF"/>
                </a:solidFill>
                <a:latin typeface="Arial MT"/>
                <a:cs typeface="Arial MT"/>
              </a:rPr>
              <a:t>years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4200" spc="535" dirty="0">
                <a:solidFill>
                  <a:srgbClr val="FFFFFF"/>
                </a:solidFill>
                <a:latin typeface="Arial MT"/>
                <a:cs typeface="Arial MT"/>
              </a:rPr>
              <a:t>800 </a:t>
            </a:r>
            <a:r>
              <a:rPr sz="4200" spc="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0" dirty="0">
                <a:solidFill>
                  <a:srgbClr val="FFFFFF"/>
                </a:solidFill>
                <a:latin typeface="Arial MT"/>
                <a:cs typeface="Arial MT"/>
              </a:rPr>
              <a:t>million </a:t>
            </a:r>
            <a:r>
              <a:rPr sz="4200" spc="120" dirty="0">
                <a:solidFill>
                  <a:srgbClr val="FFFFFF"/>
                </a:solidFill>
                <a:latin typeface="Arial MT"/>
                <a:cs typeface="Arial MT"/>
              </a:rPr>
              <a:t>users </a:t>
            </a:r>
            <a:r>
              <a:rPr sz="4200" spc="70" dirty="0">
                <a:solidFill>
                  <a:srgbClr val="FFFFFF"/>
                </a:solidFill>
                <a:latin typeface="Arial MT"/>
                <a:cs typeface="Arial MT"/>
              </a:rPr>
              <a:t>later,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4200" spc="155" dirty="0">
                <a:solidFill>
                  <a:srgbClr val="FFFFFF"/>
                </a:solidFill>
                <a:latin typeface="Arial MT"/>
                <a:cs typeface="Arial MT"/>
              </a:rPr>
              <a:t>social </a:t>
            </a:r>
            <a:r>
              <a:rPr sz="4200" spc="320" dirty="0">
                <a:solidFill>
                  <a:srgbClr val="FFFFFF"/>
                </a:solidFill>
                <a:latin typeface="Arial MT"/>
                <a:cs typeface="Arial MT"/>
              </a:rPr>
              <a:t>network 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has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taken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aspects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personal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professional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5" dirty="0">
                <a:solidFill>
                  <a:srgbClr val="FFFFFF"/>
                </a:solidFill>
                <a:latin typeface="Arial MT"/>
                <a:cs typeface="Arial MT"/>
              </a:rPr>
              <a:t>lives,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4" dirty="0">
                <a:solidFill>
                  <a:srgbClr val="FFFFFF"/>
                </a:solidFill>
                <a:latin typeface="Arial MT"/>
                <a:cs typeface="Arial MT"/>
              </a:rPr>
              <a:t>fast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05" dirty="0">
                <a:solidFill>
                  <a:srgbClr val="FFFFFF"/>
                </a:solidFill>
                <a:latin typeface="Arial MT"/>
                <a:cs typeface="Arial MT"/>
              </a:rPr>
              <a:t>becoming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dominant </a:t>
            </a:r>
            <a:r>
              <a:rPr sz="4200" spc="-1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85" dirty="0">
                <a:solidFill>
                  <a:srgbClr val="FFFFFF"/>
                </a:solidFill>
                <a:latin typeface="Arial MT"/>
                <a:cs typeface="Arial MT"/>
              </a:rPr>
              <a:t>communication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20" dirty="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00" dirty="0">
                <a:solidFill>
                  <a:srgbClr val="FFFFFF"/>
                </a:solidFill>
                <a:latin typeface="Arial MT"/>
                <a:cs typeface="Arial MT"/>
              </a:rPr>
              <a:t>future."</a:t>
            </a:r>
            <a:endParaRPr sz="4200">
              <a:latin typeface="Arial MT"/>
              <a:cs typeface="Arial MT"/>
            </a:endParaRPr>
          </a:p>
          <a:p>
            <a:pPr marL="10932160">
              <a:lnSpc>
                <a:spcPct val="100000"/>
              </a:lnSpc>
              <a:spcBef>
                <a:spcPts val="1030"/>
              </a:spcBef>
            </a:pPr>
            <a:r>
              <a:rPr sz="4200" spc="204" dirty="0">
                <a:solidFill>
                  <a:srgbClr val="FFFFFF"/>
                </a:solidFill>
                <a:latin typeface="Arial MT"/>
                <a:cs typeface="Arial MT"/>
              </a:rPr>
              <a:t>Harvard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0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42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75" dirty="0">
                <a:solidFill>
                  <a:srgbClr val="FFFFFF"/>
                </a:solidFill>
                <a:latin typeface="Arial MT"/>
                <a:cs typeface="Arial MT"/>
              </a:rPr>
              <a:t>Review,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-275" dirty="0">
                <a:solidFill>
                  <a:srgbClr val="FFFFFF"/>
                </a:solidFill>
                <a:latin typeface="Arial MT"/>
                <a:cs typeface="Arial MT"/>
              </a:rPr>
              <a:t>2011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1626" y="7238482"/>
            <a:ext cx="18801080" cy="28968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1025525" algn="just">
              <a:lnSpc>
                <a:spcPts val="4950"/>
              </a:lnSpc>
              <a:spcBef>
                <a:spcPts val="345"/>
              </a:spcBef>
            </a:pPr>
            <a:r>
              <a:rPr sz="4200" spc="165" dirty="0">
                <a:solidFill>
                  <a:srgbClr val="FFFFFF"/>
                </a:solidFill>
                <a:latin typeface="Arial MT"/>
                <a:cs typeface="Arial MT"/>
              </a:rPr>
              <a:t>"Remember,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5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5" dirty="0">
                <a:solidFill>
                  <a:srgbClr val="00A2FF"/>
                </a:solidFill>
                <a:latin typeface="Arial MT"/>
                <a:cs typeface="Arial MT"/>
              </a:rPr>
              <a:t>when</a:t>
            </a:r>
            <a:r>
              <a:rPr sz="4200" spc="100" dirty="0">
                <a:solidFill>
                  <a:srgbClr val="00A2FF"/>
                </a:solidFill>
                <a:latin typeface="Arial MT"/>
                <a:cs typeface="Arial MT"/>
              </a:rPr>
              <a:t> </a:t>
            </a:r>
            <a:r>
              <a:rPr sz="4200" spc="100" dirty="0">
                <a:solidFill>
                  <a:srgbClr val="00A2FF"/>
                </a:solidFill>
                <a:latin typeface="Verdana"/>
                <a:cs typeface="Verdana"/>
              </a:rPr>
              <a:t>Amazon</a:t>
            </a:r>
            <a:r>
              <a:rPr sz="4200" spc="-215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4200" spc="185" dirty="0">
                <a:solidFill>
                  <a:srgbClr val="00A2FF"/>
                </a:solidFill>
                <a:latin typeface="Arial MT"/>
                <a:cs typeface="Arial MT"/>
              </a:rPr>
              <a:t>was</a:t>
            </a:r>
            <a:r>
              <a:rPr sz="4200" spc="100" dirty="0">
                <a:solidFill>
                  <a:srgbClr val="00A2FF"/>
                </a:solidFill>
                <a:latin typeface="Arial MT"/>
                <a:cs typeface="Arial MT"/>
              </a:rPr>
              <a:t> </a:t>
            </a:r>
            <a:r>
              <a:rPr sz="4200" spc="305" dirty="0">
                <a:solidFill>
                  <a:srgbClr val="00A2FF"/>
                </a:solidFill>
                <a:latin typeface="Arial MT"/>
                <a:cs typeface="Arial MT"/>
              </a:rPr>
              <a:t>founded</a:t>
            </a:r>
            <a:r>
              <a:rPr sz="4200" spc="100" dirty="0">
                <a:solidFill>
                  <a:srgbClr val="00A2FF"/>
                </a:solidFill>
                <a:latin typeface="Arial MT"/>
                <a:cs typeface="Arial MT"/>
              </a:rPr>
              <a:t> </a:t>
            </a:r>
            <a:r>
              <a:rPr sz="4200" spc="175" dirty="0">
                <a:solidFill>
                  <a:srgbClr val="00A2FF"/>
                </a:solidFill>
                <a:latin typeface="Arial MT"/>
                <a:cs typeface="Arial MT"/>
              </a:rPr>
              <a:t>in</a:t>
            </a:r>
            <a:r>
              <a:rPr sz="4200" spc="100" dirty="0">
                <a:solidFill>
                  <a:srgbClr val="00A2FF"/>
                </a:solidFill>
                <a:latin typeface="Arial MT"/>
                <a:cs typeface="Arial MT"/>
              </a:rPr>
              <a:t> </a:t>
            </a:r>
            <a:r>
              <a:rPr sz="4200" spc="-170" dirty="0">
                <a:solidFill>
                  <a:srgbClr val="00A2FF"/>
                </a:solidFill>
                <a:latin typeface="Verdana"/>
                <a:cs typeface="Verdana"/>
              </a:rPr>
              <a:t>1994</a:t>
            </a:r>
            <a:r>
              <a:rPr sz="4200" spc="-170" dirty="0">
                <a:solidFill>
                  <a:srgbClr val="00A2FF"/>
                </a:solidFill>
                <a:latin typeface="Arial MT"/>
                <a:cs typeface="Arial MT"/>
              </a:rPr>
              <a:t>,</a:t>
            </a:r>
            <a:r>
              <a:rPr sz="4200" spc="95" dirty="0">
                <a:solidFill>
                  <a:srgbClr val="00A2FF"/>
                </a:solidFill>
                <a:latin typeface="Arial MT"/>
                <a:cs typeface="Arial MT"/>
              </a:rPr>
              <a:t>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420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people </a:t>
            </a:r>
            <a:r>
              <a:rPr sz="4200" spc="-1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60" dirty="0">
                <a:solidFill>
                  <a:srgbClr val="FFFFFF"/>
                </a:solidFill>
                <a:latin typeface="Arial MT"/>
                <a:cs typeface="Arial MT"/>
              </a:rPr>
              <a:t>thought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14" dirty="0">
                <a:solidFill>
                  <a:srgbClr val="FFFFFF"/>
                </a:solidFill>
                <a:latin typeface="Arial MT"/>
                <a:cs typeface="Arial MT"/>
              </a:rPr>
              <a:t>his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idea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4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sell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75" dirty="0">
                <a:solidFill>
                  <a:srgbClr val="FFFFFF"/>
                </a:solidFill>
                <a:latin typeface="Arial MT"/>
                <a:cs typeface="Arial MT"/>
              </a:rPr>
              <a:t>books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10" dirty="0">
                <a:solidFill>
                  <a:srgbClr val="FFFFFF"/>
                </a:solidFill>
                <a:latin typeface="Arial MT"/>
                <a:cs typeface="Arial MT"/>
              </a:rPr>
              <a:t>thing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90" dirty="0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8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4200" spc="-1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crazy.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52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25" dirty="0">
                <a:solidFill>
                  <a:srgbClr val="FFFFFF"/>
                </a:solidFill>
                <a:latin typeface="Arial MT"/>
                <a:cs typeface="Arial MT"/>
              </a:rPr>
              <a:t>lot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60" dirty="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50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70" dirty="0">
                <a:solidFill>
                  <a:srgbClr val="FFFFFF"/>
                </a:solidFill>
                <a:latin typeface="Arial MT"/>
                <a:cs typeface="Arial MT"/>
              </a:rPr>
              <a:t>never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145" dirty="0">
                <a:solidFill>
                  <a:srgbClr val="FFFFFF"/>
                </a:solidFill>
                <a:latin typeface="Arial MT"/>
                <a:cs typeface="Arial MT"/>
              </a:rPr>
              <a:t>even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29" dirty="0">
                <a:solidFill>
                  <a:srgbClr val="FFFFFF"/>
                </a:solidFill>
                <a:latin typeface="Arial MT"/>
                <a:cs typeface="Arial MT"/>
              </a:rPr>
              <a:t>hard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420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9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420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210" dirty="0">
                <a:solidFill>
                  <a:srgbClr val="FFFFFF"/>
                </a:solidFill>
                <a:latin typeface="Arial MT"/>
                <a:cs typeface="Arial MT"/>
              </a:rPr>
              <a:t>internet."</a:t>
            </a:r>
            <a:endParaRPr sz="4200">
              <a:latin typeface="Arial MT"/>
              <a:cs typeface="Arial MT"/>
            </a:endParaRPr>
          </a:p>
          <a:p>
            <a:pPr marL="13159740" algn="just">
              <a:lnSpc>
                <a:spcPct val="100000"/>
              </a:lnSpc>
              <a:spcBef>
                <a:spcPts val="2470"/>
              </a:spcBef>
            </a:pPr>
            <a:r>
              <a:rPr sz="4200" spc="105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42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70" dirty="0">
                <a:solidFill>
                  <a:srgbClr val="FFFFFF"/>
                </a:solidFill>
                <a:latin typeface="Arial MT"/>
                <a:cs typeface="Arial MT"/>
              </a:rPr>
              <a:t>Insider,</a:t>
            </a:r>
            <a:r>
              <a:rPr sz="420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200" spc="35" dirty="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F73B-3183-E0BC-B0B3-83A4E36198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133</a:t>
            </a:fld>
            <a:endParaRPr lang="en-GB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9076" y="5010625"/>
            <a:ext cx="1707007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5" dirty="0">
                <a:latin typeface="Consolas"/>
                <a:cs typeface="Consolas"/>
              </a:rPr>
              <a:t>When</a:t>
            </a:r>
            <a:r>
              <a:rPr sz="6600" spc="-10" dirty="0">
                <a:latin typeface="Consolas"/>
                <a:cs typeface="Consolas"/>
              </a:rPr>
              <a:t> </a:t>
            </a:r>
            <a:r>
              <a:rPr sz="6600" spc="-5" dirty="0">
                <a:latin typeface="Consolas"/>
                <a:cs typeface="Consolas"/>
              </a:rPr>
              <a:t>{company}</a:t>
            </a:r>
            <a:r>
              <a:rPr sz="6600" spc="-10" dirty="0">
                <a:latin typeface="Consolas"/>
                <a:cs typeface="Consolas"/>
              </a:rPr>
              <a:t> </a:t>
            </a:r>
            <a:r>
              <a:rPr sz="6600" spc="-5" dirty="0">
                <a:latin typeface="Consolas"/>
                <a:cs typeface="Consolas"/>
              </a:rPr>
              <a:t>was founded</a:t>
            </a:r>
            <a:r>
              <a:rPr sz="6600" spc="-10" dirty="0">
                <a:latin typeface="Consolas"/>
                <a:cs typeface="Consolas"/>
              </a:rPr>
              <a:t> </a:t>
            </a:r>
            <a:r>
              <a:rPr sz="6600" spc="-5" dirty="0">
                <a:latin typeface="Consolas"/>
                <a:cs typeface="Consolas"/>
              </a:rPr>
              <a:t>in {year},</a:t>
            </a:r>
            <a:endParaRPr sz="66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91EBC-748E-ABD2-0927-64DA0F54EC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134</a:t>
            </a:fld>
            <a:endParaRPr lang="en-GB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6867" y="4809931"/>
            <a:ext cx="54908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385" dirty="0">
                <a:latin typeface="Verdana"/>
                <a:cs typeface="Verdana"/>
              </a:rPr>
              <a:t>WordNet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20404-B970-3D73-2592-60E456F659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135</a:t>
            </a:fld>
            <a:endParaRPr lang="en-GB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030" y="4809931"/>
            <a:ext cx="127660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505" dirty="0">
                <a:latin typeface="Verdana"/>
                <a:cs typeface="Verdana"/>
              </a:rPr>
              <a:t>Word</a:t>
            </a:r>
            <a:r>
              <a:rPr sz="9200" spc="-520" dirty="0">
                <a:latin typeface="Verdana"/>
                <a:cs typeface="Verdana"/>
              </a:rPr>
              <a:t> </a:t>
            </a:r>
            <a:r>
              <a:rPr sz="9200" spc="95" dirty="0">
                <a:latin typeface="Verdana"/>
                <a:cs typeface="Verdana"/>
              </a:rPr>
              <a:t>Representation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CFDB2-BBD9-BA32-DAFE-DF4333962E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136</a:t>
            </a:fld>
            <a:endParaRPr lang="en-GB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792" y="1020518"/>
            <a:ext cx="13635990" cy="862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75735">
              <a:lnSpc>
                <a:spcPct val="100000"/>
              </a:lnSpc>
              <a:spcBef>
                <a:spcPts val="95"/>
              </a:spcBef>
            </a:pPr>
            <a:r>
              <a:rPr sz="8250" spc="325" dirty="0">
                <a:solidFill>
                  <a:srgbClr val="FFFFFF"/>
                </a:solidFill>
                <a:latin typeface="Arial MT"/>
                <a:cs typeface="Arial MT"/>
              </a:rPr>
              <a:t>"He</a:t>
            </a:r>
            <a:r>
              <a:rPr sz="82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655" dirty="0">
                <a:solidFill>
                  <a:srgbClr val="FFFFFF"/>
                </a:solidFill>
                <a:latin typeface="Arial MT"/>
                <a:cs typeface="Arial MT"/>
              </a:rPr>
              <a:t>wrote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1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459" dirty="0">
                <a:solidFill>
                  <a:srgbClr val="FFFFFF"/>
                </a:solidFill>
                <a:latin typeface="Arial MT"/>
                <a:cs typeface="Arial MT"/>
              </a:rPr>
              <a:t>book."</a:t>
            </a:r>
            <a:endParaRPr sz="8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he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wrote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book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825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30099-5082-5FF5-2758-7E656413C3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137</a:t>
            </a:fld>
            <a:endParaRPr lang="en-GB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37160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85" dirty="0">
                <a:solidFill>
                  <a:srgbClr val="FFFFFF"/>
                </a:solidFill>
                <a:latin typeface="Verdana"/>
                <a:cs typeface="Verdana"/>
              </a:rPr>
              <a:t>one-hot</a:t>
            </a:r>
            <a:r>
              <a:rPr sz="9200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65" dirty="0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587469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345" dirty="0">
                <a:solidFill>
                  <a:srgbClr val="FFFFFF"/>
                </a:solidFill>
                <a:latin typeface="Arial MT"/>
                <a:cs typeface="Arial MT"/>
              </a:rPr>
              <a:t>representation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vector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819" dirty="0">
                <a:solidFill>
                  <a:srgbClr val="FFFFFF"/>
                </a:solidFill>
                <a:latin typeface="Arial MT"/>
                <a:cs typeface="Arial MT"/>
              </a:rPr>
              <a:t>1,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8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6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6150" spc="170" dirty="0">
                <a:solidFill>
                  <a:srgbClr val="FFFFFF"/>
                </a:solidFill>
                <a:latin typeface="Arial MT"/>
                <a:cs typeface="Arial MT"/>
              </a:rPr>
              <a:t>alues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969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792" y="1020518"/>
            <a:ext cx="13635990" cy="862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75735">
              <a:lnSpc>
                <a:spcPct val="100000"/>
              </a:lnSpc>
              <a:spcBef>
                <a:spcPts val="95"/>
              </a:spcBef>
            </a:pPr>
            <a:r>
              <a:rPr sz="8250" spc="325" dirty="0">
                <a:solidFill>
                  <a:srgbClr val="FFFFFF"/>
                </a:solidFill>
                <a:latin typeface="Arial MT"/>
                <a:cs typeface="Arial MT"/>
              </a:rPr>
              <a:t>"He</a:t>
            </a:r>
            <a:r>
              <a:rPr sz="82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655" dirty="0">
                <a:solidFill>
                  <a:srgbClr val="FFFFFF"/>
                </a:solidFill>
                <a:latin typeface="Arial MT"/>
                <a:cs typeface="Arial MT"/>
              </a:rPr>
              <a:t>wrote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1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459" dirty="0">
                <a:solidFill>
                  <a:srgbClr val="FFFFFF"/>
                </a:solidFill>
                <a:latin typeface="Arial MT"/>
                <a:cs typeface="Arial MT"/>
              </a:rPr>
              <a:t>book."</a:t>
            </a:r>
            <a:endParaRPr sz="8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he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wrote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book</a:t>
            </a:r>
            <a:r>
              <a:rPr sz="82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825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427C1-5383-46B2-DA87-EBD5E03DDC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139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41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150" spc="15" dirty="0">
                <a:latin typeface="Verdana"/>
                <a:cs typeface="Verdana"/>
              </a:rPr>
              <a:t>Co-reference Resolution</a:t>
            </a:r>
            <a:endParaRPr sz="9150" dirty="0">
              <a:latin typeface="Verdana"/>
              <a:cs typeface="Verdan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C05F2-FFD6-63DD-E6E2-283005DB1D46}"/>
              </a:ext>
            </a:extLst>
          </p:cNvPr>
          <p:cNvSpPr/>
          <p:nvPr/>
        </p:nvSpPr>
        <p:spPr>
          <a:xfrm>
            <a:off x="1421811" y="3465496"/>
            <a:ext cx="16631239" cy="517701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301583" bIns="0" anchor="ctr" anchorCtr="0">
            <a:spAutoFit/>
          </a:bodyPr>
          <a:lstStyle/>
          <a:p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5277" b="1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27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5277" b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5277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5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5277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5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5277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  <a:endParaRPr lang="en-US" sz="49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2866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2792" y="1020518"/>
            <a:ext cx="18451830" cy="862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45185" algn="ctr">
              <a:lnSpc>
                <a:spcPct val="100000"/>
              </a:lnSpc>
              <a:spcBef>
                <a:spcPts val="95"/>
              </a:spcBef>
            </a:pPr>
            <a:r>
              <a:rPr sz="8250" spc="325" dirty="0">
                <a:solidFill>
                  <a:srgbClr val="FFFFFF"/>
                </a:solidFill>
                <a:latin typeface="Arial MT"/>
                <a:cs typeface="Arial MT"/>
              </a:rPr>
              <a:t>"He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655" dirty="0">
                <a:solidFill>
                  <a:srgbClr val="FFFFFF"/>
                </a:solidFill>
                <a:latin typeface="Arial MT"/>
                <a:cs typeface="Arial MT"/>
              </a:rPr>
              <a:t>wrote</a:t>
            </a:r>
            <a:r>
              <a:rPr sz="825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1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825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459" dirty="0">
                <a:solidFill>
                  <a:srgbClr val="FFFFFF"/>
                </a:solidFill>
                <a:latin typeface="Arial MT"/>
                <a:cs typeface="Arial MT"/>
              </a:rPr>
              <a:t>book."</a:t>
            </a:r>
            <a:endParaRPr sz="8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he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[1,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wrote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8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10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book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825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D4D78-7962-5D54-E05A-DA34F9F285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140</a:t>
            </a:fld>
            <a:endParaRPr lang="en-GB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4393" y="675000"/>
            <a:ext cx="11475720" cy="322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1065">
              <a:lnSpc>
                <a:spcPct val="127400"/>
              </a:lnSpc>
              <a:spcBef>
                <a:spcPts val="100"/>
              </a:spcBef>
            </a:pPr>
            <a:r>
              <a:rPr sz="8250" spc="325" dirty="0">
                <a:latin typeface="Arial MT"/>
                <a:cs typeface="Arial MT"/>
              </a:rPr>
              <a:t>"He </a:t>
            </a:r>
            <a:r>
              <a:rPr sz="8250" spc="655" dirty="0">
                <a:latin typeface="Arial MT"/>
                <a:cs typeface="Arial MT"/>
              </a:rPr>
              <a:t>wrote </a:t>
            </a:r>
            <a:r>
              <a:rPr sz="8250" spc="140" dirty="0">
                <a:latin typeface="Arial MT"/>
                <a:cs typeface="Arial MT"/>
              </a:rPr>
              <a:t>a </a:t>
            </a:r>
            <a:r>
              <a:rPr sz="8250" spc="459" dirty="0">
                <a:latin typeface="Arial MT"/>
                <a:cs typeface="Arial MT"/>
              </a:rPr>
              <a:t>book." </a:t>
            </a:r>
            <a:r>
              <a:rPr sz="8250" spc="465" dirty="0">
                <a:latin typeface="Arial MT"/>
                <a:cs typeface="Arial MT"/>
              </a:rPr>
              <a:t> </a:t>
            </a:r>
            <a:r>
              <a:rPr sz="8250" spc="325" dirty="0">
                <a:latin typeface="Arial MT"/>
                <a:cs typeface="Arial MT"/>
              </a:rPr>
              <a:t>"He</a:t>
            </a:r>
            <a:r>
              <a:rPr sz="8250" spc="165" dirty="0">
                <a:latin typeface="Arial MT"/>
                <a:cs typeface="Arial MT"/>
              </a:rPr>
              <a:t> </a:t>
            </a:r>
            <a:r>
              <a:rPr sz="8250" spc="520" dirty="0">
                <a:latin typeface="Arial MT"/>
                <a:cs typeface="Arial MT"/>
              </a:rPr>
              <a:t>authored</a:t>
            </a:r>
            <a:r>
              <a:rPr sz="8250" spc="165" dirty="0">
                <a:latin typeface="Arial MT"/>
                <a:cs typeface="Arial MT"/>
              </a:rPr>
              <a:t> </a:t>
            </a:r>
            <a:r>
              <a:rPr sz="8250" spc="140" dirty="0">
                <a:latin typeface="Arial MT"/>
                <a:cs typeface="Arial MT"/>
              </a:rPr>
              <a:t>a</a:t>
            </a:r>
            <a:r>
              <a:rPr sz="8250" spc="165" dirty="0">
                <a:latin typeface="Arial MT"/>
                <a:cs typeface="Arial MT"/>
              </a:rPr>
              <a:t> </a:t>
            </a:r>
            <a:r>
              <a:rPr sz="8250" spc="260" dirty="0">
                <a:latin typeface="Arial MT"/>
                <a:cs typeface="Arial MT"/>
              </a:rPr>
              <a:t>novel."</a:t>
            </a:r>
            <a:endParaRPr sz="8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8855" y="4000781"/>
            <a:ext cx="18320385" cy="630237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wrote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1, 0,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0]</a:t>
            </a:r>
            <a:endParaRPr sz="7250">
              <a:latin typeface="Consolas"/>
              <a:cs typeface="Consolas"/>
            </a:endParaRPr>
          </a:p>
          <a:p>
            <a:pPr marL="64769">
              <a:lnSpc>
                <a:spcPct val="100000"/>
              </a:lnSpc>
              <a:spcBef>
                <a:spcPts val="2055"/>
              </a:spcBef>
            </a:pP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authored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[0,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1, 0, 0,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0]</a:t>
            </a:r>
            <a:endParaRPr sz="72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book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0]</a:t>
            </a:r>
            <a:endParaRPr sz="7250">
              <a:latin typeface="Consolas"/>
              <a:cs typeface="Consolas"/>
            </a:endParaRPr>
          </a:p>
          <a:p>
            <a:pPr marL="64769">
              <a:lnSpc>
                <a:spcPct val="100000"/>
              </a:lnSpc>
              <a:spcBef>
                <a:spcPts val="2055"/>
              </a:spcBef>
            </a:pP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novel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[0,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0, 0,</a:t>
            </a:r>
            <a:r>
              <a:rPr sz="72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250" dirty="0">
                <a:solidFill>
                  <a:srgbClr val="FFFFFF"/>
                </a:solidFill>
                <a:latin typeface="Consolas"/>
                <a:cs typeface="Consolas"/>
              </a:rPr>
              <a:t>1]</a:t>
            </a:r>
            <a:endParaRPr sz="7250">
              <a:latin typeface="Consolas"/>
              <a:cs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7BAD-1C43-C8E0-7EF1-3E6B3A8E1C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141</a:t>
            </a:fld>
            <a:endParaRPr lang="en-GB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5F4-B64D-A7C3-72EF-34261776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EAFC7-E8E3-97E3-5704-52959E0D8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BC200-57C8-B408-7862-BBCC465C60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7BD48-F072-1550-FE3A-23441F16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6" y="2446925"/>
            <a:ext cx="18816646" cy="63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077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58883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30" dirty="0">
                <a:solidFill>
                  <a:srgbClr val="FFFFFF"/>
                </a:solidFill>
                <a:latin typeface="Verdana"/>
                <a:cs typeface="Verdana"/>
              </a:rPr>
              <a:t>distribution</a:t>
            </a:r>
            <a:r>
              <a:rPr sz="9200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65" dirty="0">
                <a:solidFill>
                  <a:srgbClr val="FFFFFF"/>
                </a:solidFill>
                <a:latin typeface="Verdana"/>
                <a:cs typeface="Verdana"/>
              </a:rPr>
              <a:t>representation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4660880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345" dirty="0">
                <a:solidFill>
                  <a:srgbClr val="FFFFFF"/>
                </a:solidFill>
                <a:latin typeface="Arial MT"/>
                <a:cs typeface="Arial MT"/>
              </a:rPr>
              <a:t>representation</a:t>
            </a:r>
            <a:r>
              <a:rPr sz="61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25" dirty="0">
                <a:solidFill>
                  <a:srgbClr val="FFFFFF"/>
                </a:solidFill>
                <a:latin typeface="Arial MT"/>
                <a:cs typeface="Arial MT"/>
              </a:rPr>
              <a:t>distributed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0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5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04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615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524157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936" y="1020518"/>
            <a:ext cx="96723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325" dirty="0">
                <a:latin typeface="Arial MT"/>
                <a:cs typeface="Arial MT"/>
              </a:rPr>
              <a:t>"He</a:t>
            </a:r>
            <a:r>
              <a:rPr sz="8250" spc="155" dirty="0">
                <a:latin typeface="Arial MT"/>
                <a:cs typeface="Arial MT"/>
              </a:rPr>
              <a:t> </a:t>
            </a:r>
            <a:r>
              <a:rPr sz="8250" spc="655" dirty="0">
                <a:latin typeface="Arial MT"/>
                <a:cs typeface="Arial MT"/>
              </a:rPr>
              <a:t>wrote</a:t>
            </a:r>
            <a:r>
              <a:rPr sz="8250" spc="160" dirty="0">
                <a:latin typeface="Arial MT"/>
                <a:cs typeface="Arial MT"/>
              </a:rPr>
              <a:t> </a:t>
            </a:r>
            <a:r>
              <a:rPr sz="8250" spc="140" dirty="0">
                <a:latin typeface="Arial MT"/>
                <a:cs typeface="Arial MT"/>
              </a:rPr>
              <a:t>a</a:t>
            </a:r>
            <a:r>
              <a:rPr sz="8250" spc="160" dirty="0">
                <a:latin typeface="Arial MT"/>
                <a:cs typeface="Arial MT"/>
              </a:rPr>
              <a:t> </a:t>
            </a:r>
            <a:r>
              <a:rPr sz="8250" spc="459" dirty="0">
                <a:latin typeface="Arial MT"/>
                <a:cs typeface="Arial MT"/>
              </a:rPr>
              <a:t>book."</a:t>
            </a:r>
            <a:endParaRPr sz="8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2792" y="3640037"/>
            <a:ext cx="17070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he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[-0.34,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-0.08,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0.02,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-0.18,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0.22,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575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2792" y="5268325"/>
            <a:ext cx="29051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wrote</a:t>
            </a:r>
            <a:endParaRPr sz="825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06957" y="5582452"/>
            <a:ext cx="1534350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[-0.27,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0.40,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0.00,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-0.65,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-0.15,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57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6529" y="6896612"/>
            <a:ext cx="164947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82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[-0.12,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-0.25,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0.29,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-0.09,</a:t>
            </a:r>
            <a:r>
              <a:rPr sz="57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0.40,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575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6529" y="8524899"/>
            <a:ext cx="23291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>
                <a:solidFill>
                  <a:srgbClr val="FFFFFF"/>
                </a:solidFill>
                <a:latin typeface="Consolas"/>
                <a:cs typeface="Consolas"/>
              </a:rPr>
              <a:t>book</a:t>
            </a:r>
            <a:endParaRPr sz="82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4999" y="8839026"/>
            <a:ext cx="133280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[-0.23,</a:t>
            </a:r>
            <a:r>
              <a:rPr sz="57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-0.16,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-0.05,</a:t>
            </a:r>
            <a:r>
              <a:rPr sz="57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-0.57,</a:t>
            </a:r>
            <a:r>
              <a:rPr sz="5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5750" spc="10" dirty="0">
                <a:solidFill>
                  <a:srgbClr val="FFFFFF"/>
                </a:solidFill>
                <a:latin typeface="Consolas"/>
                <a:cs typeface="Consolas"/>
              </a:rPr>
              <a:t>...]</a:t>
            </a:r>
            <a:endParaRPr sz="5750">
              <a:latin typeface="Consolas"/>
              <a:cs typeface="Consola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6F773-874F-5C78-9C05-A098B8999D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98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9140-84ED-975F-9B4F-DF8A76EC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84" y="540588"/>
            <a:ext cx="17675727" cy="1395095"/>
          </a:xfrm>
        </p:spPr>
        <p:txBody>
          <a:bodyPr/>
          <a:lstStyle/>
          <a:p>
            <a:pPr rtl="0"/>
            <a:r>
              <a:rPr lang="en-US" dirty="0" err="1"/>
              <a:t>Featurized</a:t>
            </a:r>
            <a:r>
              <a:rPr lang="en-US" dirty="0"/>
              <a:t>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7F2BD-5388-30A0-736A-19A302B47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49EE8-911F-15E2-2BD9-F77AC06A0B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96C2D-2BC1-59F8-CD2B-331E5B47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6" y="2122938"/>
            <a:ext cx="18202156" cy="89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421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8B3C-FD2A-EA2B-9EA9-02F1024F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74586-934E-4FDA-05BF-CB2CDA3A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02428-2E37-9A80-5858-B670B22620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856D3-1C25-EC04-B16D-0278727B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324" y="526972"/>
            <a:ext cx="13563600" cy="1025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879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193" y="3869412"/>
            <a:ext cx="13675360" cy="2517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815"/>
              </a:lnSpc>
              <a:spcBef>
                <a:spcPts val="95"/>
              </a:spcBef>
            </a:pPr>
            <a:r>
              <a:rPr sz="8250" spc="270" dirty="0">
                <a:solidFill>
                  <a:srgbClr val="FFFFFF"/>
                </a:solidFill>
                <a:latin typeface="Arial MT"/>
                <a:cs typeface="Arial MT"/>
              </a:rPr>
              <a:t>"You</a:t>
            </a:r>
            <a:r>
              <a:rPr sz="825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200" dirty="0">
                <a:solidFill>
                  <a:srgbClr val="FFFFFF"/>
                </a:solidFill>
                <a:latin typeface="Arial MT"/>
                <a:cs typeface="Arial MT"/>
              </a:rPr>
              <a:t>shall</a:t>
            </a:r>
            <a:r>
              <a:rPr sz="825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64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825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14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825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700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8250">
              <a:latin typeface="Arial MT"/>
              <a:cs typeface="Arial MT"/>
            </a:endParaRPr>
          </a:p>
          <a:p>
            <a:pPr marL="326390">
              <a:lnSpc>
                <a:spcPts val="9815"/>
              </a:lnSpc>
            </a:pPr>
            <a:r>
              <a:rPr sz="8250" spc="68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5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825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595" dirty="0">
                <a:solidFill>
                  <a:srgbClr val="FFFFFF"/>
                </a:solidFill>
                <a:latin typeface="Arial MT"/>
                <a:cs typeface="Arial MT"/>
              </a:rPr>
              <a:t>company</a:t>
            </a:r>
            <a:r>
              <a:rPr sz="8250" spc="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61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82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250" spc="229" dirty="0">
                <a:solidFill>
                  <a:srgbClr val="FFFFFF"/>
                </a:solidFill>
                <a:latin typeface="Arial MT"/>
                <a:cs typeface="Arial MT"/>
              </a:rPr>
              <a:t>keeps."</a:t>
            </a:r>
            <a:endParaRPr sz="82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06067" y="7370729"/>
            <a:ext cx="415290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-35" dirty="0">
                <a:solidFill>
                  <a:srgbClr val="FFFFFF"/>
                </a:solidFill>
                <a:latin typeface="Arial MT"/>
                <a:cs typeface="Arial MT"/>
              </a:rPr>
              <a:t>J.</a:t>
            </a:r>
            <a:r>
              <a:rPr sz="44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450" spc="-105" dirty="0">
                <a:solidFill>
                  <a:srgbClr val="FFFFFF"/>
                </a:solidFill>
                <a:latin typeface="Arial MT"/>
                <a:cs typeface="Arial MT"/>
              </a:rPr>
              <a:t>R.</a:t>
            </a:r>
            <a:r>
              <a:rPr sz="44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450" spc="200" dirty="0">
                <a:solidFill>
                  <a:srgbClr val="FFFFFF"/>
                </a:solidFill>
                <a:latin typeface="Arial MT"/>
                <a:cs typeface="Arial MT"/>
              </a:rPr>
              <a:t>Firth,</a:t>
            </a:r>
            <a:r>
              <a:rPr sz="44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450" spc="-105" dirty="0">
                <a:solidFill>
                  <a:srgbClr val="FFFFFF"/>
                </a:solidFill>
                <a:latin typeface="Arial MT"/>
                <a:cs typeface="Arial MT"/>
              </a:rPr>
              <a:t>1957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18534"/>
              </p:ext>
            </p:extLst>
          </p:nvPr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4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chemeClr val="bg1"/>
                          </a:solidFill>
                          <a:latin typeface="Arial MT"/>
                          <a:cs typeface="Arial MT"/>
                        </a:rPr>
                        <a:t>______</a:t>
                      </a:r>
                    </a:p>
                  </a:txBody>
                  <a:tcPr marL="0" marR="0" marT="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ate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AC6F8-FC02-2349-2998-E3FB608594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148</a:t>
            </a:fld>
            <a:endParaRPr lang="en-GB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4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6600" spc="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breakfast</a:t>
                      </a:r>
                      <a:endParaRPr sz="6600">
                        <a:latin typeface="Verdana"/>
                        <a:cs typeface="Verdan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8CDD4-82CC-8836-2811-5E96BB22364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149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120" y="2092279"/>
            <a:ext cx="14299842" cy="9135578"/>
          </a:xfrm>
        </p:spPr>
        <p:txBody>
          <a:bodyPr/>
          <a:lstStyle/>
          <a:p>
            <a:endParaRPr lang="en-US" sz="4947" dirty="0"/>
          </a:p>
          <a:p>
            <a:endParaRPr lang="en-US" sz="4947" dirty="0"/>
          </a:p>
          <a:p>
            <a:endParaRPr lang="en-US" sz="4947" dirty="0"/>
          </a:p>
          <a:p>
            <a:endParaRPr lang="en-US" sz="4947" dirty="0">
              <a:solidFill>
                <a:srgbClr val="0000FF"/>
              </a:solidFill>
            </a:endParaRPr>
          </a:p>
          <a:p>
            <a:endParaRPr lang="en-US" sz="4947" dirty="0"/>
          </a:p>
          <a:p>
            <a:endParaRPr lang="en-US" sz="4947" dirty="0"/>
          </a:p>
          <a:p>
            <a:endParaRPr lang="en-US" sz="4947" dirty="0"/>
          </a:p>
          <a:p>
            <a:endParaRPr lang="en-US" altLang="zh-TW" sz="4947" dirty="0"/>
          </a:p>
          <a:p>
            <a:endParaRPr lang="en-US" altLang="zh-TW" sz="4947" dirty="0"/>
          </a:p>
          <a:p>
            <a:endParaRPr lang="en-US" altLang="zh-TW" sz="4947" dirty="0"/>
          </a:p>
          <a:p>
            <a:endParaRPr lang="en-US" altLang="zh-TW" sz="4947" dirty="0"/>
          </a:p>
          <a:p>
            <a:pPr lvl="1"/>
            <a:endParaRPr lang="en-US" sz="4947" dirty="0"/>
          </a:p>
        </p:txBody>
      </p:sp>
      <p:sp>
        <p:nvSpPr>
          <p:cNvPr id="5" name="Rectangle 4"/>
          <p:cNvSpPr/>
          <p:nvPr/>
        </p:nvSpPr>
        <p:spPr>
          <a:xfrm>
            <a:off x="3378626" y="2653415"/>
            <a:ext cx="13204484" cy="680117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301583" bIns="0" anchor="ctr" anchorCtr="0">
            <a:spAutoFit/>
          </a:bodyPr>
          <a:lstStyle/>
          <a:p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 </a:t>
            </a:r>
            <a:r>
              <a:rPr lang="en-US" sz="5277" b="1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Winnie the Pooh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As a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27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lived in a pretty home called </a:t>
            </a:r>
            <a:r>
              <a:rPr lang="en-US" sz="5277" b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5277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5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5277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father</a:t>
            </a:r>
            <a:r>
              <a:rPr lang="en-US" sz="527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5277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Robin</a:t>
            </a:r>
            <a:r>
              <a:rPr lang="en-US" sz="527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  <a:endParaRPr lang="en-US" sz="49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DC22-0103-4060-B7D8-ECD9AE0F749D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32403" y="768774"/>
            <a:ext cx="13956576" cy="1360506"/>
          </a:xfrm>
        </p:spPr>
        <p:txBody>
          <a:bodyPr>
            <a:normAutofit/>
          </a:bodyPr>
          <a:lstStyle/>
          <a:p>
            <a:r>
              <a:rPr lang="en-US" dirty="0"/>
              <a:t>Co-reference Resolution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ML in NLP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9266357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4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6600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lunch</a:t>
                      </a:r>
                      <a:endParaRPr sz="6600">
                        <a:latin typeface="Verdana"/>
                        <a:cs typeface="Verdan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94A77-64FE-6572-EB0F-6EB93EAFC8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150</a:t>
            </a:fld>
            <a:endParaRPr lang="en-GB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4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r>
                        <a:rPr sz="6600" spc="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dinner</a:t>
                      </a:r>
                      <a:endParaRPr sz="6600">
                        <a:latin typeface="Verdana"/>
                        <a:cs typeface="Verdana"/>
                      </a:endParaRPr>
                    </a:p>
                  </a:txBody>
                  <a:tcPr marL="0" marR="0" marT="24384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ate</a:t>
                      </a:r>
                      <a:endParaRPr sz="660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FF721-230D-4863-2F0B-36065B3E5F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151</a:t>
            </a:fld>
            <a:endParaRPr lang="en-GB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46440"/>
              </p:ext>
            </p:extLst>
          </p:nvPr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dirty="0">
                          <a:solidFill>
                            <a:schemeClr val="bg1"/>
                          </a:solidFill>
                          <a:latin typeface="Arial MT"/>
                          <a:cs typeface="Arial MT"/>
                        </a:rPr>
                        <a:t>______</a:t>
                      </a:r>
                      <a:endParaRPr sz="6600" dirty="0">
                        <a:solidFill>
                          <a:schemeClr val="bg1"/>
                        </a:solidFill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>
                        <a:lnSpc>
                          <a:spcPct val="100000"/>
                        </a:lnSpc>
                      </a:pPr>
                      <a:r>
                        <a:rPr lang="en-GB" sz="6600" spc="275" dirty="0">
                          <a:solidFill>
                            <a:srgbClr val="FFFFFF"/>
                          </a:solidFill>
                          <a:latin typeface="Arial MT"/>
                          <a:ea typeface="+mn-ea"/>
                          <a:cs typeface="Arial MT"/>
                        </a:rPr>
                        <a:t>ordered</a:t>
                      </a:r>
                      <a:endParaRPr sz="6600" spc="275" dirty="0">
                        <a:solidFill>
                          <a:srgbClr val="FFFFFF"/>
                        </a:solidFill>
                        <a:latin typeface="Arial MT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his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general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AC6F8-FC02-2349-2998-E3FB608594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750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30169"/>
              </p:ext>
            </p:extLst>
          </p:nvPr>
        </p:nvGraphicFramePr>
        <p:xfrm>
          <a:off x="1397863" y="3094146"/>
          <a:ext cx="17308193" cy="1695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6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59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spc="49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eating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6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dirty="0">
                          <a:solidFill>
                            <a:schemeClr val="bg1"/>
                          </a:solidFill>
                          <a:latin typeface="Arial MT"/>
                          <a:cs typeface="Arial MT"/>
                        </a:rPr>
                        <a:t>______</a:t>
                      </a:r>
                    </a:p>
                  </a:txBody>
                  <a:tcPr marL="0" marR="0" marT="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spc="2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7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lang="en-US" sz="6600" spc="3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healthy</a:t>
                      </a:r>
                      <a:endParaRPr sz="6600" dirty="0">
                        <a:latin typeface="Arial MT"/>
                        <a:cs typeface="Arial MT"/>
                      </a:endParaRPr>
                    </a:p>
                  </a:txBody>
                  <a:tcPr marL="0" marR="0" marT="302260" marB="0">
                    <a:lnL w="12700">
                      <a:solidFill>
                        <a:srgbClr val="D6D7D6"/>
                      </a:solidFill>
                      <a:prstDash val="solid"/>
                    </a:lnL>
                    <a:lnR w="12700">
                      <a:solidFill>
                        <a:srgbClr val="D6D6D6"/>
                      </a:solidFill>
                      <a:prstDash val="solid"/>
                    </a:lnR>
                    <a:lnT w="12700">
                      <a:solidFill>
                        <a:srgbClr val="D6D6D6"/>
                      </a:solidFill>
                      <a:prstDash val="solid"/>
                    </a:lnT>
                    <a:lnB w="12700">
                      <a:solidFill>
                        <a:srgbClr val="D6D6D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AC6F8-FC02-2349-2998-E3FB608594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1283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58705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210" dirty="0">
                <a:solidFill>
                  <a:srgbClr val="FFFFFF"/>
                </a:solidFill>
                <a:latin typeface="Verdana"/>
                <a:cs typeface="Verdana"/>
              </a:rPr>
              <a:t>word2vec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6" y="5529060"/>
            <a:ext cx="17243743" cy="9630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6150" spc="459" dirty="0">
                <a:solidFill>
                  <a:srgbClr val="FFFFFF"/>
                </a:solidFill>
                <a:latin typeface="Arial MT"/>
                <a:cs typeface="Arial MT"/>
              </a:rPr>
              <a:t>A basic </a:t>
            </a:r>
            <a:r>
              <a:rPr sz="6150" spc="459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generating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vectors</a:t>
            </a:r>
            <a:endParaRPr sz="61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348295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5" dirty="0">
                <a:solidFill>
                  <a:srgbClr val="FFFFFF"/>
                </a:solidFill>
                <a:latin typeface="Verdana"/>
                <a:cs typeface="Verdana"/>
              </a:rPr>
              <a:t>skip-gram</a:t>
            </a:r>
            <a:r>
              <a:rPr sz="9200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85" dirty="0">
                <a:solidFill>
                  <a:srgbClr val="FFFFFF"/>
                </a:solidFill>
                <a:latin typeface="Verdana"/>
                <a:cs typeface="Verdana"/>
              </a:rPr>
              <a:t>architecture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162655" cy="191783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250" dirty="0">
                <a:solidFill>
                  <a:srgbClr val="FFFFFF"/>
                </a:solidFill>
                <a:latin typeface="Arial MT"/>
                <a:cs typeface="Arial MT"/>
              </a:rPr>
              <a:t>neural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84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55" dirty="0">
                <a:solidFill>
                  <a:srgbClr val="FFFFFF"/>
                </a:solidFill>
                <a:latin typeface="Arial MT"/>
                <a:cs typeface="Arial MT"/>
              </a:rPr>
              <a:t>architecture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predicting </a:t>
            </a:r>
            <a:r>
              <a:rPr sz="6150" spc="-168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0" dirty="0">
                <a:solidFill>
                  <a:srgbClr val="FF0000"/>
                </a:solidFill>
                <a:latin typeface="Arial MT"/>
                <a:cs typeface="Arial MT"/>
              </a:rPr>
              <a:t>context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45" dirty="0">
                <a:solidFill>
                  <a:srgbClr val="FFFFFF"/>
                </a:solidFill>
                <a:latin typeface="Arial MT"/>
                <a:cs typeface="Arial MT"/>
              </a:rPr>
              <a:t>given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59" dirty="0">
                <a:solidFill>
                  <a:srgbClr val="C00000"/>
                </a:solidFill>
                <a:latin typeface="Arial MT"/>
                <a:cs typeface="Arial MT"/>
              </a:rPr>
              <a:t>target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45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61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466" y="4796944"/>
            <a:ext cx="206248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6530" marR="5080" indent="-164465">
              <a:lnSpc>
                <a:spcPts val="6270"/>
              </a:lnSpc>
              <a:spcBef>
                <a:spcPts val="355"/>
              </a:spcBef>
            </a:pPr>
            <a:r>
              <a:rPr sz="5350" spc="375" dirty="0">
                <a:solidFill>
                  <a:srgbClr val="FFFFFF"/>
                </a:solidFill>
                <a:latin typeface="Arial MT"/>
                <a:cs typeface="Arial MT"/>
              </a:rPr>
              <a:t>ta</a:t>
            </a:r>
            <a:r>
              <a:rPr sz="5350" spc="22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5350" spc="380" dirty="0">
                <a:solidFill>
                  <a:srgbClr val="FFFFFF"/>
                </a:solidFill>
                <a:latin typeface="Arial MT"/>
                <a:cs typeface="Arial MT"/>
              </a:rPr>
              <a:t>get  </a:t>
            </a:r>
            <a:r>
              <a:rPr sz="5350" spc="459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20175" y="4796944"/>
            <a:ext cx="255651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2909" marR="5080" indent="-410845">
              <a:lnSpc>
                <a:spcPts val="6270"/>
              </a:lnSpc>
              <a:spcBef>
                <a:spcPts val="355"/>
              </a:spcBef>
            </a:pPr>
            <a:r>
              <a:rPr sz="5350" spc="300" dirty="0">
                <a:latin typeface="Arial MT"/>
                <a:cs typeface="Arial MT"/>
              </a:rPr>
              <a:t>c</a:t>
            </a:r>
            <a:r>
              <a:rPr sz="5350" spc="565" dirty="0">
                <a:latin typeface="Arial MT"/>
                <a:cs typeface="Arial MT"/>
              </a:rPr>
              <a:t>on</a:t>
            </a:r>
            <a:r>
              <a:rPr sz="5350" spc="195" dirty="0">
                <a:latin typeface="Arial MT"/>
                <a:cs typeface="Arial MT"/>
              </a:rPr>
              <a:t>t</a:t>
            </a:r>
            <a:r>
              <a:rPr sz="5350" spc="-15" dirty="0">
                <a:latin typeface="Arial MT"/>
                <a:cs typeface="Arial MT"/>
              </a:rPr>
              <a:t>e</a:t>
            </a:r>
            <a:r>
              <a:rPr sz="5350" spc="440" dirty="0">
                <a:latin typeface="Arial MT"/>
                <a:cs typeface="Arial MT"/>
              </a:rPr>
              <a:t>xt  </a:t>
            </a:r>
            <a:r>
              <a:rPr sz="5350" spc="459" dirty="0"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02023" y="1094355"/>
            <a:ext cx="13900150" cy="9118600"/>
            <a:chOff x="3102023" y="1094355"/>
            <a:chExt cx="13900150" cy="9118600"/>
          </a:xfrm>
        </p:grpSpPr>
        <p:sp>
          <p:nvSpPr>
            <p:cNvPr id="5" name="object 5"/>
            <p:cNvSpPr/>
            <p:nvPr/>
          </p:nvSpPr>
          <p:spPr>
            <a:xfrm>
              <a:off x="3987194" y="1553568"/>
              <a:ext cx="5560060" cy="3053715"/>
            </a:xfrm>
            <a:custGeom>
              <a:avLst/>
              <a:gdLst/>
              <a:ahLst/>
              <a:cxnLst/>
              <a:rect l="l" t="t" r="r" b="b"/>
              <a:pathLst>
                <a:path w="5560059" h="3053715">
                  <a:moveTo>
                    <a:pt x="0" y="0"/>
                  </a:moveTo>
                  <a:lnTo>
                    <a:pt x="5559876" y="30533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264" y="4571898"/>
              <a:ext cx="100323" cy="816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24381" y="3896346"/>
              <a:ext cx="5510530" cy="748030"/>
            </a:xfrm>
            <a:custGeom>
              <a:avLst/>
              <a:gdLst/>
              <a:ahLst/>
              <a:cxnLst/>
              <a:rect l="l" t="t" r="r" b="b"/>
              <a:pathLst>
                <a:path w="5510530" h="748029">
                  <a:moveTo>
                    <a:pt x="0" y="0"/>
                  </a:moveTo>
                  <a:lnTo>
                    <a:pt x="5510390" y="74787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0816" y="4605941"/>
              <a:ext cx="99140" cy="765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24381" y="2706364"/>
              <a:ext cx="5515610" cy="1917064"/>
            </a:xfrm>
            <a:custGeom>
              <a:avLst/>
              <a:gdLst/>
              <a:ahLst/>
              <a:cxnLst/>
              <a:rect l="l" t="t" r="r" b="b"/>
              <a:pathLst>
                <a:path w="5515609" h="1917064">
                  <a:moveTo>
                    <a:pt x="0" y="0"/>
                  </a:moveTo>
                  <a:lnTo>
                    <a:pt x="5515373" y="191702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0289" y="4586422"/>
              <a:ext cx="101135" cy="739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87194" y="1553568"/>
              <a:ext cx="5568950" cy="4211955"/>
            </a:xfrm>
            <a:custGeom>
              <a:avLst/>
              <a:gdLst/>
              <a:ahLst/>
              <a:cxnLst/>
              <a:rect l="l" t="t" r="r" b="b"/>
              <a:pathLst>
                <a:path w="5568950" h="4211955">
                  <a:moveTo>
                    <a:pt x="0" y="0"/>
                  </a:moveTo>
                  <a:lnTo>
                    <a:pt x="5568368" y="4211652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8288" y="5732429"/>
              <a:ext cx="97808" cy="886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58043" y="3907935"/>
              <a:ext cx="5481955" cy="1887220"/>
            </a:xfrm>
            <a:custGeom>
              <a:avLst/>
              <a:gdLst/>
              <a:ahLst/>
              <a:cxnLst/>
              <a:rect l="l" t="t" r="r" b="b"/>
              <a:pathLst>
                <a:path w="5481955" h="1887220">
                  <a:moveTo>
                    <a:pt x="0" y="0"/>
                  </a:moveTo>
                  <a:lnTo>
                    <a:pt x="5481610" y="188713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269" y="5758081"/>
              <a:ext cx="101128" cy="739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24381" y="2706364"/>
              <a:ext cx="5523230" cy="3071495"/>
            </a:xfrm>
            <a:custGeom>
              <a:avLst/>
              <a:gdLst/>
              <a:ahLst/>
              <a:cxnLst/>
              <a:rect l="l" t="t" r="r" b="b"/>
              <a:pathLst>
                <a:path w="5523230" h="3071495">
                  <a:moveTo>
                    <a:pt x="0" y="0"/>
                  </a:moveTo>
                  <a:lnTo>
                    <a:pt x="5522966" y="30714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406" y="5742861"/>
              <a:ext cx="100262" cy="8190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87194" y="1553568"/>
              <a:ext cx="5552440" cy="1899285"/>
            </a:xfrm>
            <a:custGeom>
              <a:avLst/>
              <a:gdLst/>
              <a:ahLst/>
              <a:cxnLst/>
              <a:rect l="l" t="t" r="r" b="b"/>
              <a:pathLst>
                <a:path w="5552440" h="1899285">
                  <a:moveTo>
                    <a:pt x="0" y="0"/>
                  </a:moveTo>
                  <a:lnTo>
                    <a:pt x="5552384" y="18989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0248" y="3415492"/>
              <a:ext cx="101128" cy="740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24381" y="3495099"/>
              <a:ext cx="5509895" cy="401320"/>
            </a:xfrm>
            <a:custGeom>
              <a:avLst/>
              <a:gdLst/>
              <a:ahLst/>
              <a:cxnLst/>
              <a:rect l="l" t="t" r="r" b="b"/>
              <a:pathLst>
                <a:path w="5509895" h="401320">
                  <a:moveTo>
                    <a:pt x="0" y="401247"/>
                  </a:moveTo>
                  <a:lnTo>
                    <a:pt x="550970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78" y="3456634"/>
              <a:ext cx="97869" cy="769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24381" y="2706364"/>
              <a:ext cx="5510530" cy="766445"/>
            </a:xfrm>
            <a:custGeom>
              <a:avLst/>
              <a:gdLst/>
              <a:ahLst/>
              <a:cxnLst/>
              <a:rect l="l" t="t" r="r" b="b"/>
              <a:pathLst>
                <a:path w="5510530" h="766445">
                  <a:moveTo>
                    <a:pt x="0" y="0"/>
                  </a:moveTo>
                  <a:lnTo>
                    <a:pt x="5510437" y="76611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0769" y="3434214"/>
              <a:ext cx="99201" cy="7653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87194" y="1553568"/>
              <a:ext cx="5549900" cy="5373370"/>
            </a:xfrm>
            <a:custGeom>
              <a:avLst/>
              <a:gdLst/>
              <a:ahLst/>
              <a:cxnLst/>
              <a:rect l="l" t="t" r="r" b="b"/>
              <a:pathLst>
                <a:path w="5549900" h="5373370">
                  <a:moveTo>
                    <a:pt x="0" y="0"/>
                  </a:moveTo>
                  <a:lnTo>
                    <a:pt x="5549829" y="537310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7125" y="6896137"/>
              <a:ext cx="94441" cy="9335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24381" y="3896346"/>
              <a:ext cx="5495925" cy="3053080"/>
            </a:xfrm>
            <a:custGeom>
              <a:avLst/>
              <a:gdLst/>
              <a:ahLst/>
              <a:cxnLst/>
              <a:rect l="l" t="t" r="r" b="b"/>
              <a:pathLst>
                <a:path w="5495925" h="3053079">
                  <a:moveTo>
                    <a:pt x="0" y="0"/>
                  </a:moveTo>
                  <a:lnTo>
                    <a:pt x="5495894" y="305290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6347" y="6914285"/>
              <a:ext cx="100269" cy="818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24381" y="2706364"/>
              <a:ext cx="5504815" cy="4229735"/>
            </a:xfrm>
            <a:custGeom>
              <a:avLst/>
              <a:gdLst/>
              <a:ahLst/>
              <a:cxnLst/>
              <a:rect l="l" t="t" r="r" b="b"/>
              <a:pathLst>
                <a:path w="5504815" h="4229734">
                  <a:moveTo>
                    <a:pt x="0" y="0"/>
                  </a:moveTo>
                  <a:lnTo>
                    <a:pt x="5504629" y="422959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1567" y="6903298"/>
              <a:ext cx="97632" cy="8893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24381" y="4665778"/>
              <a:ext cx="5509895" cy="365125"/>
            </a:xfrm>
            <a:custGeom>
              <a:avLst/>
              <a:gdLst/>
              <a:ahLst/>
              <a:cxnLst/>
              <a:rect l="l" t="t" r="r" b="b"/>
              <a:pathLst>
                <a:path w="5509895" h="365125">
                  <a:moveTo>
                    <a:pt x="0" y="364770"/>
                  </a:moveTo>
                  <a:lnTo>
                    <a:pt x="550965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2013" y="4627307"/>
              <a:ext cx="97720" cy="769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58162" y="5035356"/>
              <a:ext cx="5476875" cy="779780"/>
            </a:xfrm>
            <a:custGeom>
              <a:avLst/>
              <a:gdLst/>
              <a:ahLst/>
              <a:cxnLst/>
              <a:rect l="l" t="t" r="r" b="b"/>
              <a:pathLst>
                <a:path w="5476875" h="779779">
                  <a:moveTo>
                    <a:pt x="0" y="0"/>
                  </a:moveTo>
                  <a:lnTo>
                    <a:pt x="5476710" y="7795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0728" y="5776661"/>
              <a:ext cx="99255" cy="7651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24381" y="3515768"/>
              <a:ext cx="5513705" cy="1515110"/>
            </a:xfrm>
            <a:custGeom>
              <a:avLst/>
              <a:gdLst/>
              <a:ahLst/>
              <a:cxnLst/>
              <a:rect l="l" t="t" r="r" b="b"/>
              <a:pathLst>
                <a:path w="5513705" h="1515110">
                  <a:moveTo>
                    <a:pt x="0" y="1514780"/>
                  </a:moveTo>
                  <a:lnTo>
                    <a:pt x="551325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19971" y="3478250"/>
              <a:ext cx="100830" cy="750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24381" y="5030549"/>
              <a:ext cx="5488940" cy="1935480"/>
            </a:xfrm>
            <a:custGeom>
              <a:avLst/>
              <a:gdLst/>
              <a:ahLst/>
              <a:cxnLst/>
              <a:rect l="l" t="t" r="r" b="b"/>
              <a:pathLst>
                <a:path w="5488940" h="1935479">
                  <a:moveTo>
                    <a:pt x="0" y="0"/>
                  </a:moveTo>
                  <a:lnTo>
                    <a:pt x="5488490" y="193516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93284" y="6928788"/>
              <a:ext cx="101141" cy="7384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019443" y="1591506"/>
              <a:ext cx="5525770" cy="6499860"/>
            </a:xfrm>
            <a:custGeom>
              <a:avLst/>
              <a:gdLst/>
              <a:ahLst/>
              <a:cxnLst/>
              <a:rect l="l" t="t" r="r" b="b"/>
              <a:pathLst>
                <a:path w="5525770" h="6499859">
                  <a:moveTo>
                    <a:pt x="0" y="0"/>
                  </a:moveTo>
                  <a:lnTo>
                    <a:pt x="5525186" y="64994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12851" y="8062402"/>
              <a:ext cx="90966" cy="963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024381" y="3896346"/>
              <a:ext cx="5504815" cy="4211320"/>
            </a:xfrm>
            <a:custGeom>
              <a:avLst/>
              <a:gdLst/>
              <a:ahLst/>
              <a:cxnLst/>
              <a:rect l="l" t="t" r="r" b="b"/>
              <a:pathLst>
                <a:path w="5504815" h="4211320">
                  <a:moveTo>
                    <a:pt x="0" y="0"/>
                  </a:moveTo>
                  <a:lnTo>
                    <a:pt x="5504494" y="421117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1479" y="8074829"/>
              <a:ext cx="97679" cy="8884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24381" y="2706364"/>
              <a:ext cx="5513070" cy="5391785"/>
            </a:xfrm>
            <a:custGeom>
              <a:avLst/>
              <a:gdLst/>
              <a:ahLst/>
              <a:cxnLst/>
              <a:rect l="l" t="t" r="r" b="b"/>
              <a:pathLst>
                <a:path w="5513070" h="5391784">
                  <a:moveTo>
                    <a:pt x="0" y="0"/>
                  </a:moveTo>
                  <a:lnTo>
                    <a:pt x="5513013" y="53913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07402" y="8067235"/>
              <a:ext cx="94279" cy="9353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024381" y="5030549"/>
              <a:ext cx="5496560" cy="3089910"/>
            </a:xfrm>
            <a:custGeom>
              <a:avLst/>
              <a:gdLst/>
              <a:ahLst/>
              <a:cxnLst/>
              <a:rect l="l" t="t" r="r" b="b"/>
              <a:pathLst>
                <a:path w="5496559" h="3089909">
                  <a:moveTo>
                    <a:pt x="0" y="0"/>
                  </a:moveTo>
                  <a:lnTo>
                    <a:pt x="5496164" y="308962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96489" y="8085268"/>
              <a:ext cx="100208" cy="8214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135829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4" y="44359"/>
                  </a:lnTo>
                  <a:lnTo>
                    <a:pt x="195768" y="66539"/>
                  </a:lnTo>
                  <a:lnTo>
                    <a:pt x="158793" y="93154"/>
                  </a:lnTo>
                  <a:lnTo>
                    <a:pt x="124207" y="124206"/>
                  </a:lnTo>
                  <a:lnTo>
                    <a:pt x="93155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50"/>
                  </a:lnTo>
                  <a:lnTo>
                    <a:pt x="4435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5" y="490608"/>
                  </a:lnTo>
                  <a:lnTo>
                    <a:pt x="13307" y="533463"/>
                  </a:lnTo>
                  <a:lnTo>
                    <a:pt x="26615" y="575399"/>
                  </a:lnTo>
                  <a:lnTo>
                    <a:pt x="44359" y="616049"/>
                  </a:lnTo>
                  <a:lnTo>
                    <a:pt x="66539" y="655046"/>
                  </a:lnTo>
                  <a:lnTo>
                    <a:pt x="93155" y="692021"/>
                  </a:lnTo>
                  <a:lnTo>
                    <a:pt x="124207" y="726607"/>
                  </a:lnTo>
                  <a:lnTo>
                    <a:pt x="158793" y="757659"/>
                  </a:lnTo>
                  <a:lnTo>
                    <a:pt x="195768" y="784274"/>
                  </a:lnTo>
                  <a:lnTo>
                    <a:pt x="234764" y="806454"/>
                  </a:lnTo>
                  <a:lnTo>
                    <a:pt x="275413" y="824198"/>
                  </a:lnTo>
                  <a:lnTo>
                    <a:pt x="317349" y="837505"/>
                  </a:lnTo>
                  <a:lnTo>
                    <a:pt x="360204" y="846377"/>
                  </a:lnTo>
                  <a:lnTo>
                    <a:pt x="403610" y="850813"/>
                  </a:lnTo>
                  <a:lnTo>
                    <a:pt x="447200" y="850813"/>
                  </a:lnTo>
                  <a:lnTo>
                    <a:pt x="490606" y="846377"/>
                  </a:lnTo>
                  <a:lnTo>
                    <a:pt x="533461" y="837505"/>
                  </a:lnTo>
                  <a:lnTo>
                    <a:pt x="575397" y="824198"/>
                  </a:lnTo>
                  <a:lnTo>
                    <a:pt x="616046" y="806454"/>
                  </a:lnTo>
                  <a:lnTo>
                    <a:pt x="655043" y="784274"/>
                  </a:lnTo>
                  <a:lnTo>
                    <a:pt x="692018" y="757659"/>
                  </a:lnTo>
                  <a:lnTo>
                    <a:pt x="726604" y="726607"/>
                  </a:lnTo>
                  <a:lnTo>
                    <a:pt x="757656" y="692021"/>
                  </a:lnTo>
                  <a:lnTo>
                    <a:pt x="784271" y="655046"/>
                  </a:lnTo>
                  <a:lnTo>
                    <a:pt x="806451" y="616049"/>
                  </a:lnTo>
                  <a:lnTo>
                    <a:pt x="824195" y="575399"/>
                  </a:lnTo>
                  <a:lnTo>
                    <a:pt x="837503" y="533463"/>
                  </a:lnTo>
                  <a:lnTo>
                    <a:pt x="846374" y="490608"/>
                  </a:lnTo>
                  <a:lnTo>
                    <a:pt x="850810" y="447201"/>
                  </a:lnTo>
                  <a:lnTo>
                    <a:pt x="850810" y="403611"/>
                  </a:lnTo>
                  <a:lnTo>
                    <a:pt x="846374" y="360205"/>
                  </a:lnTo>
                  <a:lnTo>
                    <a:pt x="837503" y="317350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6" y="158792"/>
                  </a:lnTo>
                  <a:lnTo>
                    <a:pt x="726604" y="124206"/>
                  </a:lnTo>
                  <a:lnTo>
                    <a:pt x="692018" y="93154"/>
                  </a:lnTo>
                  <a:lnTo>
                    <a:pt x="655043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35829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2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2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2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3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3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2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73016" y="228095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4"/>
                  </a:lnTo>
                  <a:lnTo>
                    <a:pt x="26615" y="275414"/>
                  </a:lnTo>
                  <a:lnTo>
                    <a:pt x="13307" y="317350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2"/>
                  </a:lnTo>
                  <a:lnTo>
                    <a:pt x="4435" y="490608"/>
                  </a:lnTo>
                  <a:lnTo>
                    <a:pt x="13307" y="533464"/>
                  </a:lnTo>
                  <a:lnTo>
                    <a:pt x="26615" y="575400"/>
                  </a:lnTo>
                  <a:lnTo>
                    <a:pt x="44359" y="616050"/>
                  </a:lnTo>
                  <a:lnTo>
                    <a:pt x="66539" y="655046"/>
                  </a:lnTo>
                  <a:lnTo>
                    <a:pt x="93154" y="692021"/>
                  </a:lnTo>
                  <a:lnTo>
                    <a:pt x="124206" y="726607"/>
                  </a:lnTo>
                  <a:lnTo>
                    <a:pt x="158792" y="757659"/>
                  </a:lnTo>
                  <a:lnTo>
                    <a:pt x="195767" y="784275"/>
                  </a:lnTo>
                  <a:lnTo>
                    <a:pt x="234763" y="806454"/>
                  </a:lnTo>
                  <a:lnTo>
                    <a:pt x="275413" y="824198"/>
                  </a:lnTo>
                  <a:lnTo>
                    <a:pt x="317349" y="837506"/>
                  </a:lnTo>
                  <a:lnTo>
                    <a:pt x="360204" y="846378"/>
                  </a:lnTo>
                  <a:lnTo>
                    <a:pt x="403610" y="850814"/>
                  </a:lnTo>
                  <a:lnTo>
                    <a:pt x="447200" y="850814"/>
                  </a:lnTo>
                  <a:lnTo>
                    <a:pt x="490606" y="846378"/>
                  </a:lnTo>
                  <a:lnTo>
                    <a:pt x="533460" y="837506"/>
                  </a:lnTo>
                  <a:lnTo>
                    <a:pt x="575396" y="824198"/>
                  </a:lnTo>
                  <a:lnTo>
                    <a:pt x="616046" y="806454"/>
                  </a:lnTo>
                  <a:lnTo>
                    <a:pt x="655042" y="784275"/>
                  </a:lnTo>
                  <a:lnTo>
                    <a:pt x="692017" y="757659"/>
                  </a:lnTo>
                  <a:lnTo>
                    <a:pt x="726603" y="726607"/>
                  </a:lnTo>
                  <a:lnTo>
                    <a:pt x="757655" y="692021"/>
                  </a:lnTo>
                  <a:lnTo>
                    <a:pt x="784271" y="655046"/>
                  </a:lnTo>
                  <a:lnTo>
                    <a:pt x="806451" y="616050"/>
                  </a:lnTo>
                  <a:lnTo>
                    <a:pt x="824195" y="575400"/>
                  </a:lnTo>
                  <a:lnTo>
                    <a:pt x="837502" y="533464"/>
                  </a:lnTo>
                  <a:lnTo>
                    <a:pt x="846374" y="490608"/>
                  </a:lnTo>
                  <a:lnTo>
                    <a:pt x="850810" y="447202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0"/>
                  </a:lnTo>
                  <a:lnTo>
                    <a:pt x="824195" y="275414"/>
                  </a:lnTo>
                  <a:lnTo>
                    <a:pt x="806451" y="234764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73016" y="228095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73016" y="460514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73016" y="46051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73016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4"/>
                  </a:lnTo>
                  <a:lnTo>
                    <a:pt x="66539" y="195769"/>
                  </a:lnTo>
                  <a:lnTo>
                    <a:pt x="44359" y="234765"/>
                  </a:lnTo>
                  <a:lnTo>
                    <a:pt x="26615" y="275415"/>
                  </a:lnTo>
                  <a:lnTo>
                    <a:pt x="13307" y="317351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5" y="490607"/>
                  </a:lnTo>
                  <a:lnTo>
                    <a:pt x="13307" y="533462"/>
                  </a:lnTo>
                  <a:lnTo>
                    <a:pt x="26615" y="575398"/>
                  </a:lnTo>
                  <a:lnTo>
                    <a:pt x="44359" y="616048"/>
                  </a:lnTo>
                  <a:lnTo>
                    <a:pt x="66539" y="655044"/>
                  </a:lnTo>
                  <a:lnTo>
                    <a:pt x="93154" y="692019"/>
                  </a:lnTo>
                  <a:lnTo>
                    <a:pt x="124206" y="726605"/>
                  </a:lnTo>
                  <a:lnTo>
                    <a:pt x="158792" y="757657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0" y="837504"/>
                  </a:lnTo>
                  <a:lnTo>
                    <a:pt x="575396" y="824196"/>
                  </a:lnTo>
                  <a:lnTo>
                    <a:pt x="616046" y="806452"/>
                  </a:lnTo>
                  <a:lnTo>
                    <a:pt x="655042" y="784272"/>
                  </a:lnTo>
                  <a:lnTo>
                    <a:pt x="692017" y="757657"/>
                  </a:lnTo>
                  <a:lnTo>
                    <a:pt x="726603" y="726605"/>
                  </a:lnTo>
                  <a:lnTo>
                    <a:pt x="757655" y="692019"/>
                  </a:lnTo>
                  <a:lnTo>
                    <a:pt x="784271" y="655044"/>
                  </a:lnTo>
                  <a:lnTo>
                    <a:pt x="806451" y="616048"/>
                  </a:lnTo>
                  <a:lnTo>
                    <a:pt x="824195" y="575398"/>
                  </a:lnTo>
                  <a:lnTo>
                    <a:pt x="837502" y="533462"/>
                  </a:lnTo>
                  <a:lnTo>
                    <a:pt x="846374" y="490607"/>
                  </a:lnTo>
                  <a:lnTo>
                    <a:pt x="850810" y="447201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1"/>
                  </a:lnTo>
                  <a:lnTo>
                    <a:pt x="824195" y="275415"/>
                  </a:lnTo>
                  <a:lnTo>
                    <a:pt x="806451" y="234765"/>
                  </a:lnTo>
                  <a:lnTo>
                    <a:pt x="784271" y="195769"/>
                  </a:lnTo>
                  <a:lnTo>
                    <a:pt x="757655" y="158794"/>
                  </a:lnTo>
                  <a:lnTo>
                    <a:pt x="726603" y="124207"/>
                  </a:lnTo>
                  <a:lnTo>
                    <a:pt x="692017" y="93155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73016" y="34709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24381" y="4689409"/>
              <a:ext cx="5515610" cy="1512570"/>
            </a:xfrm>
            <a:custGeom>
              <a:avLst/>
              <a:gdLst/>
              <a:ahLst/>
              <a:cxnLst/>
              <a:rect l="l" t="t" r="r" b="b"/>
              <a:pathLst>
                <a:path w="5515609" h="1512570">
                  <a:moveTo>
                    <a:pt x="0" y="1512528"/>
                  </a:moveTo>
                  <a:lnTo>
                    <a:pt x="551554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2270" y="4651884"/>
              <a:ext cx="100823" cy="7505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024381" y="4722499"/>
              <a:ext cx="5531485" cy="3859529"/>
            </a:xfrm>
            <a:custGeom>
              <a:avLst/>
              <a:gdLst/>
              <a:ahLst/>
              <a:cxnLst/>
              <a:rect l="l" t="t" r="r" b="b"/>
              <a:pathLst>
                <a:path w="5531484" h="3859529">
                  <a:moveTo>
                    <a:pt x="0" y="3859404"/>
                  </a:moveTo>
                  <a:lnTo>
                    <a:pt x="55310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9045" y="4669024"/>
              <a:ext cx="98640" cy="8690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024381" y="4707969"/>
              <a:ext cx="5522595" cy="2684145"/>
            </a:xfrm>
            <a:custGeom>
              <a:avLst/>
              <a:gdLst/>
              <a:ahLst/>
              <a:cxnLst/>
              <a:rect l="l" t="t" r="r" b="b"/>
              <a:pathLst>
                <a:path w="5522595" h="2684145">
                  <a:moveTo>
                    <a:pt x="0" y="2683951"/>
                  </a:moveTo>
                  <a:lnTo>
                    <a:pt x="55225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24359" y="4664724"/>
              <a:ext cx="100803" cy="7893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024381" y="5839419"/>
              <a:ext cx="5512435" cy="362585"/>
            </a:xfrm>
            <a:custGeom>
              <a:avLst/>
              <a:gdLst/>
              <a:ahLst/>
              <a:cxnLst/>
              <a:rect l="l" t="t" r="r" b="b"/>
              <a:pathLst>
                <a:path w="5512434" h="362585">
                  <a:moveTo>
                    <a:pt x="0" y="362518"/>
                  </a:moveTo>
                  <a:lnTo>
                    <a:pt x="551194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24326" y="5800947"/>
              <a:ext cx="97707" cy="7694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57897" y="5879615"/>
              <a:ext cx="5489575" cy="2686050"/>
            </a:xfrm>
            <a:custGeom>
              <a:avLst/>
              <a:gdLst/>
              <a:ahLst/>
              <a:cxnLst/>
              <a:rect l="l" t="t" r="r" b="b"/>
              <a:pathLst>
                <a:path w="5489575" h="2686050">
                  <a:moveTo>
                    <a:pt x="0" y="2685885"/>
                  </a:moveTo>
                  <a:lnTo>
                    <a:pt x="548913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24413" y="5836194"/>
              <a:ext cx="100783" cy="790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24381" y="5861116"/>
              <a:ext cx="5516245" cy="1530985"/>
            </a:xfrm>
            <a:custGeom>
              <a:avLst/>
              <a:gdLst/>
              <a:ahLst/>
              <a:cxnLst/>
              <a:rect l="l" t="t" r="r" b="b"/>
              <a:pathLst>
                <a:path w="5516245" h="1530984">
                  <a:moveTo>
                    <a:pt x="0" y="1530804"/>
                  </a:moveTo>
                  <a:lnTo>
                    <a:pt x="55156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22277" y="5823611"/>
              <a:ext cx="100844" cy="7500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24381" y="3536323"/>
              <a:ext cx="5522595" cy="2665730"/>
            </a:xfrm>
            <a:custGeom>
              <a:avLst/>
              <a:gdLst/>
              <a:ahLst/>
              <a:cxnLst/>
              <a:rect l="l" t="t" r="r" b="b"/>
              <a:pathLst>
                <a:path w="5522595" h="2665729">
                  <a:moveTo>
                    <a:pt x="0" y="2665615"/>
                  </a:moveTo>
                  <a:lnTo>
                    <a:pt x="552240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24298" y="3493260"/>
              <a:ext cx="100823" cy="7877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024381" y="3561779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34731" y="3500786"/>
              <a:ext cx="95462" cy="9217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024381" y="3550907"/>
              <a:ext cx="5531485" cy="3841115"/>
            </a:xfrm>
            <a:custGeom>
              <a:avLst/>
              <a:gdLst/>
              <a:ahLst/>
              <a:cxnLst/>
              <a:rect l="l" t="t" r="r" b="b"/>
              <a:pathLst>
                <a:path w="5531484" h="3841115">
                  <a:moveTo>
                    <a:pt x="0" y="3841013"/>
                  </a:moveTo>
                  <a:lnTo>
                    <a:pt x="553091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28964" y="3497574"/>
              <a:ext cx="98680" cy="8680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024381" y="6201938"/>
              <a:ext cx="5485765" cy="786765"/>
            </a:xfrm>
            <a:custGeom>
              <a:avLst/>
              <a:gdLst/>
              <a:ahLst/>
              <a:cxnLst/>
              <a:rect l="l" t="t" r="r" b="b"/>
              <a:pathLst>
                <a:path w="5485765" h="786765">
                  <a:moveTo>
                    <a:pt x="0" y="0"/>
                  </a:moveTo>
                  <a:lnTo>
                    <a:pt x="5485759" y="78655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95969" y="6950248"/>
              <a:ext cx="99275" cy="7650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024381" y="7032951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95239" y="6995481"/>
              <a:ext cx="100878" cy="7494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024381" y="7011200"/>
              <a:ext cx="5485130" cy="381000"/>
            </a:xfrm>
            <a:custGeom>
              <a:avLst/>
              <a:gdLst/>
              <a:ahLst/>
              <a:cxnLst/>
              <a:rect l="l" t="t" r="r" b="b"/>
              <a:pathLst>
                <a:path w="5485130" h="381000">
                  <a:moveTo>
                    <a:pt x="0" y="380720"/>
                  </a:moveTo>
                  <a:lnTo>
                    <a:pt x="54849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97199" y="6972729"/>
              <a:ext cx="97794" cy="76943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24381" y="4733168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534731" y="4672174"/>
              <a:ext cx="95462" cy="9217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057607" y="5893888"/>
              <a:ext cx="5497830" cy="3836670"/>
            </a:xfrm>
            <a:custGeom>
              <a:avLst/>
              <a:gdLst/>
              <a:ahLst/>
              <a:cxnLst/>
              <a:rect l="l" t="t" r="r" b="b"/>
              <a:pathLst>
                <a:path w="5497830" h="3836670">
                  <a:moveTo>
                    <a:pt x="0" y="3836220"/>
                  </a:moveTo>
                  <a:lnTo>
                    <a:pt x="549783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9045" y="5840413"/>
              <a:ext cx="98640" cy="8690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024381" y="3569608"/>
              <a:ext cx="5547995" cy="6184265"/>
            </a:xfrm>
            <a:custGeom>
              <a:avLst/>
              <a:gdLst/>
              <a:ahLst/>
              <a:cxnLst/>
              <a:rect l="l" t="t" r="r" b="b"/>
              <a:pathLst>
                <a:path w="5547995" h="6184265">
                  <a:moveTo>
                    <a:pt x="0" y="6183684"/>
                  </a:moveTo>
                  <a:lnTo>
                    <a:pt x="554742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40532" y="3503105"/>
              <a:ext cx="91987" cy="9561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024381" y="7051193"/>
              <a:ext cx="5495925" cy="2702560"/>
            </a:xfrm>
            <a:custGeom>
              <a:avLst/>
              <a:gdLst/>
              <a:ahLst/>
              <a:cxnLst/>
              <a:rect l="l" t="t" r="r" b="b"/>
              <a:pathLst>
                <a:path w="5495925" h="2702559">
                  <a:moveTo>
                    <a:pt x="0" y="2702099"/>
                  </a:moveTo>
                  <a:lnTo>
                    <a:pt x="549569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97409" y="7007637"/>
              <a:ext cx="100769" cy="7918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058035" y="6213811"/>
              <a:ext cx="5457190" cy="1925955"/>
            </a:xfrm>
            <a:custGeom>
              <a:avLst/>
              <a:gdLst/>
              <a:ahLst/>
              <a:cxnLst/>
              <a:rect l="l" t="t" r="r" b="b"/>
              <a:pathLst>
                <a:path w="5457190" h="1925954">
                  <a:moveTo>
                    <a:pt x="0" y="0"/>
                  </a:moveTo>
                  <a:lnTo>
                    <a:pt x="5457142" y="19255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95583" y="8102455"/>
              <a:ext cx="101148" cy="7383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024381" y="8182942"/>
              <a:ext cx="5485130" cy="399415"/>
            </a:xfrm>
            <a:custGeom>
              <a:avLst/>
              <a:gdLst/>
              <a:ahLst/>
              <a:cxnLst/>
              <a:rect l="l" t="t" r="r" b="b"/>
              <a:pathLst>
                <a:path w="5485130" h="399415">
                  <a:moveTo>
                    <a:pt x="0" y="398961"/>
                  </a:moveTo>
                  <a:lnTo>
                    <a:pt x="548495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97131" y="8144483"/>
              <a:ext cx="97869" cy="7692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024381" y="7391920"/>
              <a:ext cx="5485765" cy="768350"/>
            </a:xfrm>
            <a:custGeom>
              <a:avLst/>
              <a:gdLst/>
              <a:ahLst/>
              <a:cxnLst/>
              <a:rect l="l" t="t" r="r" b="b"/>
              <a:pathLst>
                <a:path w="5485765" h="768350">
                  <a:moveTo>
                    <a:pt x="0" y="0"/>
                  </a:moveTo>
                  <a:lnTo>
                    <a:pt x="5485711" y="76831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96009" y="8121969"/>
              <a:ext cx="99214" cy="7653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024381" y="8204341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95239" y="8166870"/>
              <a:ext cx="100878" cy="7494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173016" y="577653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173016" y="577653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173016" y="69665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173016" y="696651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173016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173016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173016" y="815650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73016" y="815649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493222" y="273939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996418" y="2701117"/>
              <a:ext cx="99140" cy="7656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0493222" y="277691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998927" y="2730177"/>
              <a:ext cx="100296" cy="8174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0526886" y="2759913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995863" y="2722915"/>
              <a:ext cx="101128" cy="7399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493222" y="3487290"/>
              <a:ext cx="5516880" cy="401320"/>
            </a:xfrm>
            <a:custGeom>
              <a:avLst/>
              <a:gdLst/>
              <a:ahLst/>
              <a:cxnLst/>
              <a:rect l="l" t="t" r="r" b="b"/>
              <a:pathLst>
                <a:path w="5516880" h="401320">
                  <a:moveTo>
                    <a:pt x="0" y="0"/>
                  </a:moveTo>
                  <a:lnTo>
                    <a:pt x="5516462" y="4012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997480" y="3850086"/>
              <a:ext cx="97869" cy="7692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0493222" y="3931302"/>
              <a:ext cx="5522595" cy="1899285"/>
            </a:xfrm>
            <a:custGeom>
              <a:avLst/>
              <a:gdLst/>
              <a:ahLst/>
              <a:cxnLst/>
              <a:rect l="l" t="t" r="r" b="b"/>
              <a:pathLst>
                <a:path w="5522594" h="1899285">
                  <a:moveTo>
                    <a:pt x="0" y="1898766"/>
                  </a:moveTo>
                  <a:lnTo>
                    <a:pt x="552201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995863" y="3894305"/>
              <a:ext cx="101128" cy="7399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10493222" y="391078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996418" y="3872506"/>
              <a:ext cx="99140" cy="76564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10526886" y="1588524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995863" y="1551526"/>
              <a:ext cx="101128" cy="7399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0493222" y="1618639"/>
              <a:ext cx="5538470" cy="4211955"/>
            </a:xfrm>
            <a:custGeom>
              <a:avLst/>
              <a:gdLst/>
              <a:ahLst/>
              <a:cxnLst/>
              <a:rect l="l" t="t" r="r" b="b"/>
              <a:pathLst>
                <a:path w="5538469" h="4211955">
                  <a:moveTo>
                    <a:pt x="0" y="4211429"/>
                  </a:moveTo>
                  <a:lnTo>
                    <a:pt x="553811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003997" y="1562662"/>
              <a:ext cx="97754" cy="8872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0493222" y="160552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998927" y="1558788"/>
              <a:ext cx="100296" cy="8174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526933" y="3496823"/>
              <a:ext cx="5452745" cy="1541780"/>
            </a:xfrm>
            <a:custGeom>
              <a:avLst/>
              <a:gdLst/>
              <a:ahLst/>
              <a:cxnLst/>
              <a:rect l="l" t="t" r="r" b="b"/>
              <a:pathLst>
                <a:path w="5452744" h="1541779">
                  <a:moveTo>
                    <a:pt x="0" y="0"/>
                  </a:moveTo>
                  <a:lnTo>
                    <a:pt x="5452716" y="154166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961780" y="5001022"/>
              <a:ext cx="100878" cy="7493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10493222" y="5082266"/>
              <a:ext cx="5483860" cy="748030"/>
            </a:xfrm>
            <a:custGeom>
              <a:avLst/>
              <a:gdLst/>
              <a:ahLst/>
              <a:cxnLst/>
              <a:rect l="l" t="t" r="r" b="b"/>
              <a:pathLst>
                <a:path w="5483859" h="748029">
                  <a:moveTo>
                    <a:pt x="0" y="747802"/>
                  </a:moveTo>
                  <a:lnTo>
                    <a:pt x="54833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962598" y="5043983"/>
              <a:ext cx="99153" cy="7655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0527021" y="4661154"/>
              <a:ext cx="5448935" cy="398780"/>
            </a:xfrm>
            <a:custGeom>
              <a:avLst/>
              <a:gdLst/>
              <a:ahLst/>
              <a:cxnLst/>
              <a:rect l="l" t="t" r="r" b="b"/>
              <a:pathLst>
                <a:path w="5448934" h="398779">
                  <a:moveTo>
                    <a:pt x="0" y="0"/>
                  </a:moveTo>
                  <a:lnTo>
                    <a:pt x="5448856" y="39873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963666" y="5021428"/>
              <a:ext cx="97882" cy="7692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0466176" y="2814902"/>
              <a:ext cx="5532120" cy="4186554"/>
            </a:xfrm>
            <a:custGeom>
              <a:avLst/>
              <a:gdLst/>
              <a:ahLst/>
              <a:cxnLst/>
              <a:rect l="l" t="t" r="r" b="b"/>
              <a:pathLst>
                <a:path w="5532119" h="4186554">
                  <a:moveTo>
                    <a:pt x="0" y="4186555"/>
                  </a:moveTo>
                  <a:lnTo>
                    <a:pt x="553187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970773" y="2759061"/>
              <a:ext cx="97808" cy="8862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0466176" y="3948118"/>
              <a:ext cx="5556885" cy="3053715"/>
            </a:xfrm>
            <a:custGeom>
              <a:avLst/>
              <a:gdLst/>
              <a:ahLst/>
              <a:cxnLst/>
              <a:rect l="l" t="t" r="r" b="b"/>
              <a:pathLst>
                <a:path w="5556884" h="3053715">
                  <a:moveTo>
                    <a:pt x="0" y="3053340"/>
                  </a:moveTo>
                  <a:lnTo>
                    <a:pt x="555650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998873" y="3901505"/>
              <a:ext cx="100323" cy="81642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0466176" y="162818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009656" y="1565481"/>
              <a:ext cx="94508" cy="9328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10466176" y="5102732"/>
              <a:ext cx="5515610" cy="1899285"/>
            </a:xfrm>
            <a:custGeom>
              <a:avLst/>
              <a:gdLst/>
              <a:ahLst/>
              <a:cxnLst/>
              <a:rect l="l" t="t" r="r" b="b"/>
              <a:pathLst>
                <a:path w="5515609" h="1899284">
                  <a:moveTo>
                    <a:pt x="0" y="1898725"/>
                  </a:moveTo>
                  <a:lnTo>
                    <a:pt x="55152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62064" y="5065734"/>
              <a:ext cx="101128" cy="7398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10466176" y="279957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009656" y="2736871"/>
              <a:ext cx="94508" cy="93285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466176" y="3961221"/>
              <a:ext cx="5565140" cy="4211955"/>
            </a:xfrm>
            <a:custGeom>
              <a:avLst/>
              <a:gdLst/>
              <a:ahLst/>
              <a:cxnLst/>
              <a:rect l="l" t="t" r="r" b="b"/>
              <a:pathLst>
                <a:path w="5565140" h="4211955">
                  <a:moveTo>
                    <a:pt x="0" y="4211625"/>
                  </a:moveTo>
                  <a:lnTo>
                    <a:pt x="556500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003902" y="3905380"/>
              <a:ext cx="97801" cy="88626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66176" y="1635332"/>
              <a:ext cx="5581015" cy="6537959"/>
            </a:xfrm>
            <a:custGeom>
              <a:avLst/>
              <a:gdLst/>
              <a:ahLst/>
              <a:cxnLst/>
              <a:rect l="l" t="t" r="r" b="b"/>
              <a:pathLst>
                <a:path w="5581015" h="6537959">
                  <a:moveTo>
                    <a:pt x="0" y="6537514"/>
                  </a:moveTo>
                  <a:lnTo>
                    <a:pt x="55809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6015363" y="1567598"/>
              <a:ext cx="91047" cy="9631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0466176" y="5119750"/>
              <a:ext cx="5523230" cy="3053715"/>
            </a:xfrm>
            <a:custGeom>
              <a:avLst/>
              <a:gdLst/>
              <a:ahLst/>
              <a:cxnLst/>
              <a:rect l="l" t="t" r="r" b="b"/>
              <a:pathLst>
                <a:path w="5523230" h="3053715">
                  <a:moveTo>
                    <a:pt x="0" y="3053096"/>
                  </a:moveTo>
                  <a:lnTo>
                    <a:pt x="552283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965134" y="5072969"/>
              <a:ext cx="100296" cy="8177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0497075" y="3491144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85492" y="7315484"/>
              <a:ext cx="98613" cy="8695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0497075" y="5833922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78683" y="7343916"/>
              <a:ext cx="100871" cy="7495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0497075" y="4662533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3" y="7327540"/>
              <a:ext cx="100776" cy="79120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0497075" y="3491144"/>
              <a:ext cx="5523865" cy="5019040"/>
            </a:xfrm>
            <a:custGeom>
              <a:avLst/>
              <a:gdLst/>
              <a:ahLst/>
              <a:cxnLst/>
              <a:rect l="l" t="t" r="r" b="b"/>
              <a:pathLst>
                <a:path w="5523865" h="5019040">
                  <a:moveTo>
                    <a:pt x="0" y="0"/>
                  </a:moveTo>
                  <a:lnTo>
                    <a:pt x="5523358" y="501846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991199" y="8478449"/>
              <a:ext cx="95421" cy="92223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0497075" y="5833922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3" y="8498929"/>
              <a:ext cx="100776" cy="79120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0497075" y="4662533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85492" y="8486873"/>
              <a:ext cx="98613" cy="86956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497075" y="3491144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3" y="6156151"/>
              <a:ext cx="100776" cy="7912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0497075" y="5833922"/>
              <a:ext cx="5495925" cy="397510"/>
            </a:xfrm>
            <a:custGeom>
              <a:avLst/>
              <a:gdLst/>
              <a:ahLst/>
              <a:cxnLst/>
              <a:rect l="l" t="t" r="r" b="b"/>
              <a:pathLst>
                <a:path w="5495925" h="397510">
                  <a:moveTo>
                    <a:pt x="0" y="0"/>
                  </a:moveTo>
                  <a:lnTo>
                    <a:pt x="5495698" y="39744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980583" y="6192905"/>
              <a:ext cx="97862" cy="76929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0497075" y="4662533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78683" y="6172526"/>
              <a:ext cx="100871" cy="7495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0497075" y="3491144"/>
              <a:ext cx="5497830" cy="6182360"/>
            </a:xfrm>
            <a:custGeom>
              <a:avLst/>
              <a:gdLst/>
              <a:ahLst/>
              <a:cxnLst/>
              <a:rect l="l" t="t" r="r" b="b"/>
              <a:pathLst>
                <a:path w="5497830" h="6182359">
                  <a:moveTo>
                    <a:pt x="0" y="0"/>
                  </a:moveTo>
                  <a:lnTo>
                    <a:pt x="5497679" y="61818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63389" y="9643949"/>
              <a:ext cx="91831" cy="9573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0497075" y="5833922"/>
              <a:ext cx="5481320" cy="3857625"/>
            </a:xfrm>
            <a:custGeom>
              <a:avLst/>
              <a:gdLst/>
              <a:ahLst/>
              <a:cxnLst/>
              <a:rect l="l" t="t" r="r" b="b"/>
              <a:pathLst>
                <a:path w="5481319" h="3857625">
                  <a:moveTo>
                    <a:pt x="0" y="0"/>
                  </a:moveTo>
                  <a:lnTo>
                    <a:pt x="5481202" y="385749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951794" y="9658053"/>
              <a:ext cx="98552" cy="8709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0497075" y="4662533"/>
              <a:ext cx="5490210" cy="5018405"/>
            </a:xfrm>
            <a:custGeom>
              <a:avLst/>
              <a:gdLst/>
              <a:ahLst/>
              <a:cxnLst/>
              <a:rect l="l" t="t" r="r" b="b"/>
              <a:pathLst>
                <a:path w="5490209" h="5018405">
                  <a:moveTo>
                    <a:pt x="0" y="0"/>
                  </a:moveTo>
                  <a:lnTo>
                    <a:pt x="5489768" y="5018224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957547" y="9649656"/>
              <a:ext cx="95333" cy="92338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470030" y="7005312"/>
              <a:ext cx="5488940" cy="395605"/>
            </a:xfrm>
            <a:custGeom>
              <a:avLst/>
              <a:gdLst/>
              <a:ahLst/>
              <a:cxnLst/>
              <a:rect l="l" t="t" r="r" b="b"/>
              <a:pathLst>
                <a:path w="5488940" h="395604">
                  <a:moveTo>
                    <a:pt x="0" y="0"/>
                  </a:moveTo>
                  <a:lnTo>
                    <a:pt x="5488943" y="3950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946790" y="7361901"/>
              <a:ext cx="97855" cy="76929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0470030" y="7005312"/>
              <a:ext cx="5527040" cy="1548130"/>
            </a:xfrm>
            <a:custGeom>
              <a:avLst/>
              <a:gdLst/>
              <a:ahLst/>
              <a:cxnLst/>
              <a:rect l="l" t="t" r="r" b="b"/>
              <a:pathLst>
                <a:path w="5527040" h="1548129">
                  <a:moveTo>
                    <a:pt x="0" y="0"/>
                  </a:moveTo>
                  <a:lnTo>
                    <a:pt x="5526448" y="154759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978676" y="8515427"/>
              <a:ext cx="100864" cy="7497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0470030" y="6253621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79508" y="6215339"/>
              <a:ext cx="99147" cy="7656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0470030" y="7005312"/>
              <a:ext cx="5499735" cy="2700655"/>
            </a:xfrm>
            <a:custGeom>
              <a:avLst/>
              <a:gdLst/>
              <a:ahLst/>
              <a:cxnLst/>
              <a:rect l="l" t="t" r="r" b="b"/>
              <a:pathLst>
                <a:path w="5499734" h="2700654">
                  <a:moveTo>
                    <a:pt x="0" y="0"/>
                  </a:moveTo>
                  <a:lnTo>
                    <a:pt x="5499667" y="270059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947041" y="9670278"/>
              <a:ext cx="100769" cy="79147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0470030" y="7425010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79508" y="7386728"/>
              <a:ext cx="99147" cy="76564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10470030" y="8176701"/>
              <a:ext cx="5523230" cy="397510"/>
            </a:xfrm>
            <a:custGeom>
              <a:avLst/>
              <a:gdLst/>
              <a:ahLst/>
              <a:cxnLst/>
              <a:rect l="l" t="t" r="r" b="b"/>
              <a:pathLst>
                <a:path w="5523230" h="397509">
                  <a:moveTo>
                    <a:pt x="0" y="0"/>
                  </a:moveTo>
                  <a:lnTo>
                    <a:pt x="5522743" y="39748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980590" y="8535717"/>
              <a:ext cx="97855" cy="76936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10470030" y="6274108"/>
              <a:ext cx="5528310" cy="1903095"/>
            </a:xfrm>
            <a:custGeom>
              <a:avLst/>
              <a:gdLst/>
              <a:ahLst/>
              <a:cxnLst/>
              <a:rect l="l" t="t" r="r" b="b"/>
              <a:pathLst>
                <a:path w="5528309" h="1903095">
                  <a:moveTo>
                    <a:pt x="0" y="1902592"/>
                  </a:moveTo>
                  <a:lnTo>
                    <a:pt x="552831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78967" y="6237117"/>
              <a:ext cx="101128" cy="73988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0470030" y="8176701"/>
              <a:ext cx="5492750" cy="1547495"/>
            </a:xfrm>
            <a:custGeom>
              <a:avLst/>
              <a:gdLst/>
              <a:ahLst/>
              <a:cxnLst/>
              <a:rect l="l" t="t" r="r" b="b"/>
              <a:pathLst>
                <a:path w="5492750" h="1547495">
                  <a:moveTo>
                    <a:pt x="0" y="0"/>
                  </a:moveTo>
                  <a:lnTo>
                    <a:pt x="5492689" y="154743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944877" y="9686667"/>
              <a:ext cx="100871" cy="74948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9641857" y="540466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3"/>
                  </a:lnTo>
                  <a:lnTo>
                    <a:pt x="66539" y="195768"/>
                  </a:lnTo>
                  <a:lnTo>
                    <a:pt x="44359" y="234764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6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1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6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4"/>
                  </a:lnTo>
                  <a:lnTo>
                    <a:pt x="784272" y="195768"/>
                  </a:lnTo>
                  <a:lnTo>
                    <a:pt x="757657" y="158793"/>
                  </a:lnTo>
                  <a:lnTo>
                    <a:pt x="726605" y="124207"/>
                  </a:lnTo>
                  <a:lnTo>
                    <a:pt x="692019" y="93155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641855" y="540466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641857" y="423327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3" y="824194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8" y="806450"/>
                  </a:lnTo>
                  <a:lnTo>
                    <a:pt x="655044" y="784270"/>
                  </a:lnTo>
                  <a:lnTo>
                    <a:pt x="692019" y="757655"/>
                  </a:lnTo>
                  <a:lnTo>
                    <a:pt x="726605" y="726603"/>
                  </a:lnTo>
                  <a:lnTo>
                    <a:pt x="757657" y="692017"/>
                  </a:lnTo>
                  <a:lnTo>
                    <a:pt x="784272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3" y="533460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641855" y="423327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641857" y="306188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8"/>
                  </a:lnTo>
                  <a:lnTo>
                    <a:pt x="158792" y="93154"/>
                  </a:lnTo>
                  <a:lnTo>
                    <a:pt x="124206" y="124205"/>
                  </a:lnTo>
                  <a:lnTo>
                    <a:pt x="93154" y="158791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5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2" y="837504"/>
                  </a:lnTo>
                  <a:lnTo>
                    <a:pt x="575398" y="824196"/>
                  </a:lnTo>
                  <a:lnTo>
                    <a:pt x="616048" y="806452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5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7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1"/>
                  </a:lnTo>
                  <a:lnTo>
                    <a:pt x="726605" y="124205"/>
                  </a:lnTo>
                  <a:lnTo>
                    <a:pt x="692019" y="93154"/>
                  </a:lnTo>
                  <a:lnTo>
                    <a:pt x="655044" y="66538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641855" y="306188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614812" y="657605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614810" y="657605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614812" y="774744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614810" y="774743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6117453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5"/>
                  </a:lnTo>
                  <a:lnTo>
                    <a:pt x="124208" y="124207"/>
                  </a:lnTo>
                  <a:lnTo>
                    <a:pt x="93156" y="158794"/>
                  </a:lnTo>
                  <a:lnTo>
                    <a:pt x="66540" y="195769"/>
                  </a:lnTo>
                  <a:lnTo>
                    <a:pt x="44360" y="234765"/>
                  </a:lnTo>
                  <a:lnTo>
                    <a:pt x="26616" y="275415"/>
                  </a:lnTo>
                  <a:lnTo>
                    <a:pt x="13308" y="317351"/>
                  </a:lnTo>
                  <a:lnTo>
                    <a:pt x="4436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6" y="490607"/>
                  </a:lnTo>
                  <a:lnTo>
                    <a:pt x="13308" y="533462"/>
                  </a:lnTo>
                  <a:lnTo>
                    <a:pt x="26616" y="575398"/>
                  </a:lnTo>
                  <a:lnTo>
                    <a:pt x="44360" y="616048"/>
                  </a:lnTo>
                  <a:lnTo>
                    <a:pt x="66540" y="655044"/>
                  </a:lnTo>
                  <a:lnTo>
                    <a:pt x="93156" y="692019"/>
                  </a:lnTo>
                  <a:lnTo>
                    <a:pt x="124208" y="726605"/>
                  </a:lnTo>
                  <a:lnTo>
                    <a:pt x="158795" y="757657"/>
                  </a:lnTo>
                  <a:lnTo>
                    <a:pt x="195771" y="784272"/>
                  </a:lnTo>
                  <a:lnTo>
                    <a:pt x="234768" y="806452"/>
                  </a:lnTo>
                  <a:lnTo>
                    <a:pt x="275419" y="824196"/>
                  </a:lnTo>
                  <a:lnTo>
                    <a:pt x="317355" y="837504"/>
                  </a:lnTo>
                  <a:lnTo>
                    <a:pt x="360211" y="846376"/>
                  </a:lnTo>
                  <a:lnTo>
                    <a:pt x="403617" y="850812"/>
                  </a:lnTo>
                  <a:lnTo>
                    <a:pt x="447207" y="850812"/>
                  </a:lnTo>
                  <a:lnTo>
                    <a:pt x="490614" y="846376"/>
                  </a:lnTo>
                  <a:lnTo>
                    <a:pt x="533469" y="837504"/>
                  </a:lnTo>
                  <a:lnTo>
                    <a:pt x="575405" y="824196"/>
                  </a:lnTo>
                  <a:lnTo>
                    <a:pt x="616054" y="806452"/>
                  </a:lnTo>
                  <a:lnTo>
                    <a:pt x="655050" y="784272"/>
                  </a:lnTo>
                  <a:lnTo>
                    <a:pt x="692024" y="757657"/>
                  </a:lnTo>
                  <a:lnTo>
                    <a:pt x="726609" y="726605"/>
                  </a:lnTo>
                  <a:lnTo>
                    <a:pt x="757661" y="692019"/>
                  </a:lnTo>
                  <a:lnTo>
                    <a:pt x="784277" y="655044"/>
                  </a:lnTo>
                  <a:lnTo>
                    <a:pt x="806457" y="616048"/>
                  </a:lnTo>
                  <a:lnTo>
                    <a:pt x="824201" y="575398"/>
                  </a:lnTo>
                  <a:lnTo>
                    <a:pt x="837509" y="533462"/>
                  </a:lnTo>
                  <a:lnTo>
                    <a:pt x="846381" y="490607"/>
                  </a:lnTo>
                  <a:lnTo>
                    <a:pt x="850817" y="447201"/>
                  </a:lnTo>
                  <a:lnTo>
                    <a:pt x="850817" y="403612"/>
                  </a:lnTo>
                  <a:lnTo>
                    <a:pt x="846381" y="360206"/>
                  </a:lnTo>
                  <a:lnTo>
                    <a:pt x="837509" y="317351"/>
                  </a:lnTo>
                  <a:lnTo>
                    <a:pt x="824201" y="275415"/>
                  </a:lnTo>
                  <a:lnTo>
                    <a:pt x="806457" y="234765"/>
                  </a:lnTo>
                  <a:lnTo>
                    <a:pt x="784277" y="195769"/>
                  </a:lnTo>
                  <a:lnTo>
                    <a:pt x="757661" y="158794"/>
                  </a:lnTo>
                  <a:lnTo>
                    <a:pt x="726609" y="124207"/>
                  </a:lnTo>
                  <a:lnTo>
                    <a:pt x="692024" y="93155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6117456" y="34709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6117453" y="229955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8"/>
                  </a:lnTo>
                  <a:lnTo>
                    <a:pt x="158795" y="93154"/>
                  </a:lnTo>
                  <a:lnTo>
                    <a:pt x="124208" y="124205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5"/>
                  </a:lnTo>
                  <a:lnTo>
                    <a:pt x="93156" y="692020"/>
                  </a:lnTo>
                  <a:lnTo>
                    <a:pt x="124208" y="726607"/>
                  </a:lnTo>
                  <a:lnTo>
                    <a:pt x="158795" y="757658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7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7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8"/>
                  </a:lnTo>
                  <a:lnTo>
                    <a:pt x="726609" y="726607"/>
                  </a:lnTo>
                  <a:lnTo>
                    <a:pt x="757661" y="692020"/>
                  </a:lnTo>
                  <a:lnTo>
                    <a:pt x="784277" y="655045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5"/>
                  </a:lnTo>
                  <a:lnTo>
                    <a:pt x="692024" y="93154"/>
                  </a:lnTo>
                  <a:lnTo>
                    <a:pt x="655050" y="66538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6117456" y="229955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6117453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6"/>
                  </a:lnTo>
                  <a:lnTo>
                    <a:pt x="93156" y="692021"/>
                  </a:lnTo>
                  <a:lnTo>
                    <a:pt x="124208" y="726607"/>
                  </a:lnTo>
                  <a:lnTo>
                    <a:pt x="158795" y="757659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8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8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9"/>
                  </a:lnTo>
                  <a:lnTo>
                    <a:pt x="726609" y="726607"/>
                  </a:lnTo>
                  <a:lnTo>
                    <a:pt x="757661" y="692021"/>
                  </a:lnTo>
                  <a:lnTo>
                    <a:pt x="784277" y="655046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4" y="93154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6117456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6083653" y="464233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3"/>
                  </a:lnTo>
                  <a:lnTo>
                    <a:pt x="0" y="403609"/>
                  </a:lnTo>
                  <a:lnTo>
                    <a:pt x="0" y="447199"/>
                  </a:lnTo>
                  <a:lnTo>
                    <a:pt x="4436" y="490605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2" y="824194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9" y="806450"/>
                  </a:lnTo>
                  <a:lnTo>
                    <a:pt x="655046" y="784270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59" y="692017"/>
                  </a:lnTo>
                  <a:lnTo>
                    <a:pt x="784273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09"/>
                  </a:lnTo>
                  <a:lnTo>
                    <a:pt x="846374" y="360203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3" y="195767"/>
                  </a:lnTo>
                  <a:lnTo>
                    <a:pt x="757659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083650" y="464232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6100553" y="815650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61" y="692017"/>
                  </a:lnTo>
                  <a:lnTo>
                    <a:pt x="784277" y="655042"/>
                  </a:lnTo>
                  <a:lnTo>
                    <a:pt x="806457" y="616046"/>
                  </a:lnTo>
                  <a:lnTo>
                    <a:pt x="824201" y="575396"/>
                  </a:lnTo>
                  <a:lnTo>
                    <a:pt x="837509" y="533460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6100553" y="815649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6100553" y="698511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7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5"/>
                  </a:lnTo>
                  <a:lnTo>
                    <a:pt x="403609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2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7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6100553" y="698510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6100553" y="581372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5"/>
                  </a:lnTo>
                  <a:lnTo>
                    <a:pt x="124208" y="124207"/>
                  </a:lnTo>
                  <a:lnTo>
                    <a:pt x="93156" y="158793"/>
                  </a:lnTo>
                  <a:lnTo>
                    <a:pt x="66540" y="195768"/>
                  </a:lnTo>
                  <a:lnTo>
                    <a:pt x="44360" y="234764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6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6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4"/>
                  </a:lnTo>
                  <a:lnTo>
                    <a:pt x="784277" y="195768"/>
                  </a:lnTo>
                  <a:lnTo>
                    <a:pt x="757661" y="158793"/>
                  </a:lnTo>
                  <a:lnTo>
                    <a:pt x="726609" y="124207"/>
                  </a:lnTo>
                  <a:lnTo>
                    <a:pt x="692022" y="93155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6100553" y="58137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6066751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1" y="26615"/>
                  </a:lnTo>
                  <a:lnTo>
                    <a:pt x="234760" y="44359"/>
                  </a:lnTo>
                  <a:lnTo>
                    <a:pt x="195763" y="66539"/>
                  </a:lnTo>
                  <a:lnTo>
                    <a:pt x="158787" y="93154"/>
                  </a:lnTo>
                  <a:lnTo>
                    <a:pt x="124200" y="124206"/>
                  </a:lnTo>
                  <a:lnTo>
                    <a:pt x="93150" y="158792"/>
                  </a:lnTo>
                  <a:lnTo>
                    <a:pt x="66536" y="195767"/>
                  </a:lnTo>
                  <a:lnTo>
                    <a:pt x="44357" y="234763"/>
                  </a:lnTo>
                  <a:lnTo>
                    <a:pt x="26614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4" y="575396"/>
                  </a:lnTo>
                  <a:lnTo>
                    <a:pt x="44357" y="616046"/>
                  </a:lnTo>
                  <a:lnTo>
                    <a:pt x="66536" y="655042"/>
                  </a:lnTo>
                  <a:lnTo>
                    <a:pt x="93150" y="692017"/>
                  </a:lnTo>
                  <a:lnTo>
                    <a:pt x="124200" y="726603"/>
                  </a:lnTo>
                  <a:lnTo>
                    <a:pt x="158787" y="757655"/>
                  </a:lnTo>
                  <a:lnTo>
                    <a:pt x="195763" y="784271"/>
                  </a:lnTo>
                  <a:lnTo>
                    <a:pt x="234760" y="806451"/>
                  </a:lnTo>
                  <a:lnTo>
                    <a:pt x="275411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1" y="837502"/>
                  </a:lnTo>
                  <a:lnTo>
                    <a:pt x="575397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6" y="757655"/>
                  </a:lnTo>
                  <a:lnTo>
                    <a:pt x="726601" y="726603"/>
                  </a:lnTo>
                  <a:lnTo>
                    <a:pt x="757653" y="692017"/>
                  </a:lnTo>
                  <a:lnTo>
                    <a:pt x="784269" y="655042"/>
                  </a:lnTo>
                  <a:lnTo>
                    <a:pt x="806449" y="616046"/>
                  </a:lnTo>
                  <a:lnTo>
                    <a:pt x="824193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3" y="275413"/>
                  </a:lnTo>
                  <a:lnTo>
                    <a:pt x="806449" y="234763"/>
                  </a:lnTo>
                  <a:lnTo>
                    <a:pt x="784269" y="195767"/>
                  </a:lnTo>
                  <a:lnTo>
                    <a:pt x="757653" y="158792"/>
                  </a:lnTo>
                  <a:lnTo>
                    <a:pt x="726601" y="124206"/>
                  </a:lnTo>
                  <a:lnTo>
                    <a:pt x="692016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6066747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Slide Number Placeholder 206">
            <a:extLst>
              <a:ext uri="{FF2B5EF4-FFF2-40B4-BE49-F238E27FC236}">
                <a16:creationId xmlns:a16="http://schemas.microsoft.com/office/drawing/2014/main" id="{EFDEE0EA-25E5-A15A-7FBA-FFFA16556A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156</a:t>
            </a:fld>
            <a:endParaRPr lang="en-GB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9610" y="415992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1" y="0"/>
                </a:moveTo>
                <a:lnTo>
                  <a:pt x="230796" y="0"/>
                </a:lnTo>
                <a:lnTo>
                  <a:pt x="188127" y="7327"/>
                </a:lnTo>
                <a:lnTo>
                  <a:pt x="146976" y="21982"/>
                </a:lnTo>
                <a:lnTo>
                  <a:pt x="108354" y="43964"/>
                </a:lnTo>
                <a:lnTo>
                  <a:pt x="73273" y="73274"/>
                </a:lnTo>
                <a:lnTo>
                  <a:pt x="43964" y="108355"/>
                </a:lnTo>
                <a:lnTo>
                  <a:pt x="21982" y="146977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2" y="357791"/>
                </a:lnTo>
                <a:lnTo>
                  <a:pt x="43964" y="396413"/>
                </a:lnTo>
                <a:lnTo>
                  <a:pt x="73273" y="431494"/>
                </a:lnTo>
                <a:lnTo>
                  <a:pt x="108354" y="460804"/>
                </a:lnTo>
                <a:lnTo>
                  <a:pt x="146976" y="482786"/>
                </a:lnTo>
                <a:lnTo>
                  <a:pt x="188127" y="497441"/>
                </a:lnTo>
                <a:lnTo>
                  <a:pt x="230796" y="504768"/>
                </a:lnTo>
                <a:lnTo>
                  <a:pt x="273971" y="504768"/>
                </a:lnTo>
                <a:lnTo>
                  <a:pt x="316640" y="497441"/>
                </a:lnTo>
                <a:lnTo>
                  <a:pt x="357791" y="482786"/>
                </a:lnTo>
                <a:lnTo>
                  <a:pt x="396413" y="460804"/>
                </a:lnTo>
                <a:lnTo>
                  <a:pt x="431494" y="431494"/>
                </a:lnTo>
                <a:lnTo>
                  <a:pt x="460803" y="396413"/>
                </a:lnTo>
                <a:lnTo>
                  <a:pt x="482785" y="357791"/>
                </a:lnTo>
                <a:lnTo>
                  <a:pt x="497440" y="316640"/>
                </a:lnTo>
                <a:lnTo>
                  <a:pt x="504767" y="273971"/>
                </a:lnTo>
                <a:lnTo>
                  <a:pt x="504767" y="230797"/>
                </a:lnTo>
                <a:lnTo>
                  <a:pt x="497440" y="188128"/>
                </a:lnTo>
                <a:lnTo>
                  <a:pt x="482785" y="146977"/>
                </a:lnTo>
                <a:lnTo>
                  <a:pt x="460803" y="108355"/>
                </a:lnTo>
                <a:lnTo>
                  <a:pt x="431494" y="73274"/>
                </a:lnTo>
                <a:lnTo>
                  <a:pt x="396413" y="43964"/>
                </a:lnTo>
                <a:lnTo>
                  <a:pt x="357791" y="21982"/>
                </a:lnTo>
                <a:lnTo>
                  <a:pt x="316640" y="7327"/>
                </a:lnTo>
                <a:lnTo>
                  <a:pt x="27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18730" y="3211403"/>
            <a:ext cx="28911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40" dirty="0">
                <a:solidFill>
                  <a:srgbClr val="FFFFFF"/>
                </a:solidFill>
                <a:latin typeface="Arial MT"/>
                <a:cs typeface="Arial MT"/>
              </a:rPr>
              <a:t>breakfast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34478" y="623468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4"/>
                </a:lnTo>
                <a:lnTo>
                  <a:pt x="146975" y="482786"/>
                </a:lnTo>
                <a:lnTo>
                  <a:pt x="188126" y="497441"/>
                </a:lnTo>
                <a:lnTo>
                  <a:pt x="230795" y="504768"/>
                </a:lnTo>
                <a:lnTo>
                  <a:pt x="273969" y="504768"/>
                </a:lnTo>
                <a:lnTo>
                  <a:pt x="316638" y="497441"/>
                </a:lnTo>
                <a:lnTo>
                  <a:pt x="357789" y="482786"/>
                </a:lnTo>
                <a:lnTo>
                  <a:pt x="396411" y="460804"/>
                </a:lnTo>
                <a:lnTo>
                  <a:pt x="431492" y="431494"/>
                </a:lnTo>
                <a:lnTo>
                  <a:pt x="460804" y="396413"/>
                </a:lnTo>
                <a:lnTo>
                  <a:pt x="482788" y="357791"/>
                </a:lnTo>
                <a:lnTo>
                  <a:pt x="497445" y="316640"/>
                </a:lnTo>
                <a:lnTo>
                  <a:pt x="504773" y="273971"/>
                </a:lnTo>
                <a:lnTo>
                  <a:pt x="504773" y="230797"/>
                </a:lnTo>
                <a:lnTo>
                  <a:pt x="497445" y="188128"/>
                </a:lnTo>
                <a:lnTo>
                  <a:pt x="482788" y="146976"/>
                </a:lnTo>
                <a:lnTo>
                  <a:pt x="460804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23289" y="5259894"/>
            <a:ext cx="16960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60" dirty="0">
                <a:solidFill>
                  <a:srgbClr val="FFFFFF"/>
                </a:solidFill>
                <a:latin typeface="Arial MT"/>
                <a:cs typeface="Arial MT"/>
              </a:rPr>
              <a:t>lunch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0721" y="8834690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1" y="0"/>
                </a:moveTo>
                <a:lnTo>
                  <a:pt x="230797" y="0"/>
                </a:lnTo>
                <a:lnTo>
                  <a:pt x="188128" y="7327"/>
                </a:lnTo>
                <a:lnTo>
                  <a:pt x="146976" y="21982"/>
                </a:lnTo>
                <a:lnTo>
                  <a:pt x="108354" y="43964"/>
                </a:lnTo>
                <a:lnTo>
                  <a:pt x="73273" y="73273"/>
                </a:lnTo>
                <a:lnTo>
                  <a:pt x="43964" y="108354"/>
                </a:lnTo>
                <a:lnTo>
                  <a:pt x="21982" y="146976"/>
                </a:lnTo>
                <a:lnTo>
                  <a:pt x="7327" y="188127"/>
                </a:lnTo>
                <a:lnTo>
                  <a:pt x="0" y="230796"/>
                </a:lnTo>
                <a:lnTo>
                  <a:pt x="0" y="273970"/>
                </a:lnTo>
                <a:lnTo>
                  <a:pt x="7327" y="316639"/>
                </a:lnTo>
                <a:lnTo>
                  <a:pt x="21982" y="357790"/>
                </a:lnTo>
                <a:lnTo>
                  <a:pt x="43964" y="396413"/>
                </a:lnTo>
                <a:lnTo>
                  <a:pt x="73273" y="431494"/>
                </a:lnTo>
                <a:lnTo>
                  <a:pt x="108354" y="460803"/>
                </a:lnTo>
                <a:lnTo>
                  <a:pt x="146976" y="482785"/>
                </a:lnTo>
                <a:lnTo>
                  <a:pt x="188128" y="497440"/>
                </a:lnTo>
                <a:lnTo>
                  <a:pt x="230797" y="504767"/>
                </a:lnTo>
                <a:lnTo>
                  <a:pt x="273971" y="504767"/>
                </a:lnTo>
                <a:lnTo>
                  <a:pt x="316640" y="497440"/>
                </a:lnTo>
                <a:lnTo>
                  <a:pt x="357791" y="482785"/>
                </a:lnTo>
                <a:lnTo>
                  <a:pt x="396413" y="460803"/>
                </a:lnTo>
                <a:lnTo>
                  <a:pt x="431494" y="431494"/>
                </a:lnTo>
                <a:lnTo>
                  <a:pt x="460804" y="396413"/>
                </a:lnTo>
                <a:lnTo>
                  <a:pt x="482786" y="357790"/>
                </a:lnTo>
                <a:lnTo>
                  <a:pt x="497441" y="316639"/>
                </a:lnTo>
                <a:lnTo>
                  <a:pt x="504768" y="273970"/>
                </a:lnTo>
                <a:lnTo>
                  <a:pt x="504768" y="230796"/>
                </a:lnTo>
                <a:lnTo>
                  <a:pt x="497441" y="188127"/>
                </a:lnTo>
                <a:lnTo>
                  <a:pt x="482786" y="146976"/>
                </a:lnTo>
                <a:lnTo>
                  <a:pt x="460804" y="108354"/>
                </a:lnTo>
                <a:lnTo>
                  <a:pt x="431494" y="73273"/>
                </a:lnTo>
                <a:lnTo>
                  <a:pt x="396413" y="43964"/>
                </a:lnTo>
                <a:lnTo>
                  <a:pt x="357791" y="21982"/>
                </a:lnTo>
                <a:lnTo>
                  <a:pt x="316640" y="7327"/>
                </a:lnTo>
                <a:lnTo>
                  <a:pt x="27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15133" y="7859902"/>
            <a:ext cx="19850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75" dirty="0">
                <a:solidFill>
                  <a:srgbClr val="FFFFFF"/>
                </a:solidFill>
                <a:latin typeface="Arial MT"/>
                <a:cs typeface="Arial MT"/>
              </a:rPr>
              <a:t>dinner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03159" y="268921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1" y="0"/>
                </a:moveTo>
                <a:lnTo>
                  <a:pt x="230797" y="0"/>
                </a:lnTo>
                <a:lnTo>
                  <a:pt x="188128" y="7327"/>
                </a:lnTo>
                <a:lnTo>
                  <a:pt x="146976" y="21982"/>
                </a:lnTo>
                <a:lnTo>
                  <a:pt x="108354" y="43964"/>
                </a:lnTo>
                <a:lnTo>
                  <a:pt x="73273" y="73273"/>
                </a:lnTo>
                <a:lnTo>
                  <a:pt x="43964" y="108354"/>
                </a:lnTo>
                <a:lnTo>
                  <a:pt x="21982" y="146976"/>
                </a:lnTo>
                <a:lnTo>
                  <a:pt x="7327" y="188127"/>
                </a:lnTo>
                <a:lnTo>
                  <a:pt x="0" y="230796"/>
                </a:lnTo>
                <a:lnTo>
                  <a:pt x="0" y="273971"/>
                </a:lnTo>
                <a:lnTo>
                  <a:pt x="7327" y="316640"/>
                </a:lnTo>
                <a:lnTo>
                  <a:pt x="21982" y="357791"/>
                </a:lnTo>
                <a:lnTo>
                  <a:pt x="43964" y="396413"/>
                </a:lnTo>
                <a:lnTo>
                  <a:pt x="73273" y="431494"/>
                </a:lnTo>
                <a:lnTo>
                  <a:pt x="108354" y="460803"/>
                </a:lnTo>
                <a:lnTo>
                  <a:pt x="146976" y="482785"/>
                </a:lnTo>
                <a:lnTo>
                  <a:pt x="188128" y="497440"/>
                </a:lnTo>
                <a:lnTo>
                  <a:pt x="230797" y="504767"/>
                </a:lnTo>
                <a:lnTo>
                  <a:pt x="273971" y="504767"/>
                </a:lnTo>
                <a:lnTo>
                  <a:pt x="316640" y="497440"/>
                </a:lnTo>
                <a:lnTo>
                  <a:pt x="357791" y="482785"/>
                </a:lnTo>
                <a:lnTo>
                  <a:pt x="396413" y="460803"/>
                </a:lnTo>
                <a:lnTo>
                  <a:pt x="431494" y="431494"/>
                </a:lnTo>
                <a:lnTo>
                  <a:pt x="460804" y="396413"/>
                </a:lnTo>
                <a:lnTo>
                  <a:pt x="482786" y="357791"/>
                </a:lnTo>
                <a:lnTo>
                  <a:pt x="497441" y="316640"/>
                </a:lnTo>
                <a:lnTo>
                  <a:pt x="504768" y="273971"/>
                </a:lnTo>
                <a:lnTo>
                  <a:pt x="504768" y="230796"/>
                </a:lnTo>
                <a:lnTo>
                  <a:pt x="497441" y="188127"/>
                </a:lnTo>
                <a:lnTo>
                  <a:pt x="482786" y="146976"/>
                </a:lnTo>
                <a:lnTo>
                  <a:pt x="460804" y="108354"/>
                </a:lnTo>
                <a:lnTo>
                  <a:pt x="431494" y="73273"/>
                </a:lnTo>
                <a:lnTo>
                  <a:pt x="396413" y="43964"/>
                </a:lnTo>
                <a:lnTo>
                  <a:pt x="357791" y="21982"/>
                </a:lnTo>
                <a:lnTo>
                  <a:pt x="316640" y="7327"/>
                </a:lnTo>
                <a:lnTo>
                  <a:pt x="27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41914" y="1714431"/>
            <a:ext cx="15963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5" dirty="0">
                <a:latin typeface="Arial MT"/>
                <a:cs typeface="Arial MT"/>
              </a:rPr>
              <a:t>book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59744" y="9491257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4"/>
                </a:lnTo>
                <a:lnTo>
                  <a:pt x="146975" y="482786"/>
                </a:lnTo>
                <a:lnTo>
                  <a:pt x="188126" y="497441"/>
                </a:lnTo>
                <a:lnTo>
                  <a:pt x="230795" y="504768"/>
                </a:lnTo>
                <a:lnTo>
                  <a:pt x="273969" y="504768"/>
                </a:lnTo>
                <a:lnTo>
                  <a:pt x="316638" y="497441"/>
                </a:lnTo>
                <a:lnTo>
                  <a:pt x="357789" y="482786"/>
                </a:lnTo>
                <a:lnTo>
                  <a:pt x="396411" y="460804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7"/>
                </a:lnTo>
                <a:lnTo>
                  <a:pt x="497438" y="188128"/>
                </a:lnTo>
                <a:lnTo>
                  <a:pt x="482783" y="146976"/>
                </a:lnTo>
                <a:lnTo>
                  <a:pt x="460801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864564" y="8516468"/>
            <a:ext cx="16643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7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4950" spc="26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4950" spc="25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4950" spc="13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42488" y="3293260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4"/>
                </a:lnTo>
                <a:lnTo>
                  <a:pt x="146975" y="482786"/>
                </a:lnTo>
                <a:lnTo>
                  <a:pt x="188126" y="497441"/>
                </a:lnTo>
                <a:lnTo>
                  <a:pt x="230795" y="504768"/>
                </a:lnTo>
                <a:lnTo>
                  <a:pt x="273969" y="504768"/>
                </a:lnTo>
                <a:lnTo>
                  <a:pt x="316638" y="497441"/>
                </a:lnTo>
                <a:lnTo>
                  <a:pt x="357789" y="482786"/>
                </a:lnTo>
                <a:lnTo>
                  <a:pt x="396411" y="460804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7"/>
                </a:lnTo>
                <a:lnTo>
                  <a:pt x="497438" y="188128"/>
                </a:lnTo>
                <a:lnTo>
                  <a:pt x="482783" y="146976"/>
                </a:lnTo>
                <a:lnTo>
                  <a:pt x="460801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90832" y="2318473"/>
            <a:ext cx="23971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60" dirty="0">
                <a:solidFill>
                  <a:srgbClr val="FFFFFF"/>
                </a:solidFill>
                <a:latin typeface="Arial MT"/>
                <a:cs typeface="Arial MT"/>
              </a:rPr>
              <a:t>memoir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9B2766A-F670-ADF2-514B-5AB12ABB39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405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1424" y="4737708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1" y="0"/>
                </a:moveTo>
                <a:lnTo>
                  <a:pt x="230796" y="0"/>
                </a:lnTo>
                <a:lnTo>
                  <a:pt x="188128" y="7327"/>
                </a:lnTo>
                <a:lnTo>
                  <a:pt x="146977" y="21982"/>
                </a:lnTo>
                <a:lnTo>
                  <a:pt x="108355" y="43964"/>
                </a:lnTo>
                <a:lnTo>
                  <a:pt x="73274" y="73274"/>
                </a:lnTo>
                <a:lnTo>
                  <a:pt x="43964" y="108355"/>
                </a:lnTo>
                <a:lnTo>
                  <a:pt x="21982" y="146977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2" y="357791"/>
                </a:lnTo>
                <a:lnTo>
                  <a:pt x="43964" y="396413"/>
                </a:lnTo>
                <a:lnTo>
                  <a:pt x="73274" y="431494"/>
                </a:lnTo>
                <a:lnTo>
                  <a:pt x="108355" y="460804"/>
                </a:lnTo>
                <a:lnTo>
                  <a:pt x="146977" y="482786"/>
                </a:lnTo>
                <a:lnTo>
                  <a:pt x="188128" y="497441"/>
                </a:lnTo>
                <a:lnTo>
                  <a:pt x="230796" y="504768"/>
                </a:lnTo>
                <a:lnTo>
                  <a:pt x="273971" y="504768"/>
                </a:lnTo>
                <a:lnTo>
                  <a:pt x="316640" y="497441"/>
                </a:lnTo>
                <a:lnTo>
                  <a:pt x="357791" y="482786"/>
                </a:lnTo>
                <a:lnTo>
                  <a:pt x="396413" y="460804"/>
                </a:lnTo>
                <a:lnTo>
                  <a:pt x="431493" y="431494"/>
                </a:lnTo>
                <a:lnTo>
                  <a:pt x="460803" y="396413"/>
                </a:lnTo>
                <a:lnTo>
                  <a:pt x="482786" y="357791"/>
                </a:lnTo>
                <a:lnTo>
                  <a:pt x="497440" y="316640"/>
                </a:lnTo>
                <a:lnTo>
                  <a:pt x="504768" y="273971"/>
                </a:lnTo>
                <a:lnTo>
                  <a:pt x="504768" y="230797"/>
                </a:lnTo>
                <a:lnTo>
                  <a:pt x="497440" y="188128"/>
                </a:lnTo>
                <a:lnTo>
                  <a:pt x="482786" y="146977"/>
                </a:lnTo>
                <a:lnTo>
                  <a:pt x="460803" y="108355"/>
                </a:lnTo>
                <a:lnTo>
                  <a:pt x="431493" y="73274"/>
                </a:lnTo>
                <a:lnTo>
                  <a:pt x="396413" y="43964"/>
                </a:lnTo>
                <a:lnTo>
                  <a:pt x="357791" y="21982"/>
                </a:lnTo>
                <a:lnTo>
                  <a:pt x="316640" y="7327"/>
                </a:lnTo>
                <a:lnTo>
                  <a:pt x="27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0545" y="3789183"/>
            <a:ext cx="289115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40" dirty="0">
                <a:solidFill>
                  <a:srgbClr val="FFFFFF"/>
                </a:solidFill>
                <a:latin typeface="Arial MT"/>
                <a:cs typeface="Arial MT"/>
              </a:rPr>
              <a:t>breakfast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29415" y="7416504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0" y="0"/>
                </a:moveTo>
                <a:lnTo>
                  <a:pt x="230796" y="0"/>
                </a:lnTo>
                <a:lnTo>
                  <a:pt x="188127" y="7327"/>
                </a:lnTo>
                <a:lnTo>
                  <a:pt x="146976" y="21982"/>
                </a:lnTo>
                <a:lnTo>
                  <a:pt x="108354" y="43964"/>
                </a:lnTo>
                <a:lnTo>
                  <a:pt x="73273" y="73273"/>
                </a:lnTo>
                <a:lnTo>
                  <a:pt x="43964" y="108354"/>
                </a:lnTo>
                <a:lnTo>
                  <a:pt x="21982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2" y="357791"/>
                </a:lnTo>
                <a:lnTo>
                  <a:pt x="43964" y="396413"/>
                </a:lnTo>
                <a:lnTo>
                  <a:pt x="73273" y="431494"/>
                </a:lnTo>
                <a:lnTo>
                  <a:pt x="108354" y="460804"/>
                </a:lnTo>
                <a:lnTo>
                  <a:pt x="146976" y="482786"/>
                </a:lnTo>
                <a:lnTo>
                  <a:pt x="188127" y="497441"/>
                </a:lnTo>
                <a:lnTo>
                  <a:pt x="230796" y="504768"/>
                </a:lnTo>
                <a:lnTo>
                  <a:pt x="273970" y="504768"/>
                </a:lnTo>
                <a:lnTo>
                  <a:pt x="316639" y="497441"/>
                </a:lnTo>
                <a:lnTo>
                  <a:pt x="357790" y="482786"/>
                </a:lnTo>
                <a:lnTo>
                  <a:pt x="396413" y="460804"/>
                </a:lnTo>
                <a:lnTo>
                  <a:pt x="431494" y="431494"/>
                </a:lnTo>
                <a:lnTo>
                  <a:pt x="460803" y="396413"/>
                </a:lnTo>
                <a:lnTo>
                  <a:pt x="482785" y="357791"/>
                </a:lnTo>
                <a:lnTo>
                  <a:pt x="497440" y="316640"/>
                </a:lnTo>
                <a:lnTo>
                  <a:pt x="504767" y="273971"/>
                </a:lnTo>
                <a:lnTo>
                  <a:pt x="504767" y="230797"/>
                </a:lnTo>
                <a:lnTo>
                  <a:pt x="497440" y="188128"/>
                </a:lnTo>
                <a:lnTo>
                  <a:pt x="482785" y="146976"/>
                </a:lnTo>
                <a:lnTo>
                  <a:pt x="460803" y="108354"/>
                </a:lnTo>
                <a:lnTo>
                  <a:pt x="431494" y="73273"/>
                </a:lnTo>
                <a:lnTo>
                  <a:pt x="396413" y="43964"/>
                </a:lnTo>
                <a:lnTo>
                  <a:pt x="357790" y="21982"/>
                </a:lnTo>
                <a:lnTo>
                  <a:pt x="316639" y="7327"/>
                </a:lnTo>
                <a:lnTo>
                  <a:pt x="273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18224" y="6441716"/>
            <a:ext cx="169608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60" dirty="0">
                <a:solidFill>
                  <a:srgbClr val="FFFFFF"/>
                </a:solidFill>
                <a:latin typeface="Arial MT"/>
                <a:cs typeface="Arial MT"/>
              </a:rPr>
              <a:t>lunch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9705" y="765286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71" y="0"/>
                </a:moveTo>
                <a:lnTo>
                  <a:pt x="230797" y="0"/>
                </a:lnTo>
                <a:lnTo>
                  <a:pt x="188128" y="7327"/>
                </a:lnTo>
                <a:lnTo>
                  <a:pt x="146976" y="21982"/>
                </a:lnTo>
                <a:lnTo>
                  <a:pt x="108354" y="43964"/>
                </a:lnTo>
                <a:lnTo>
                  <a:pt x="73273" y="73273"/>
                </a:lnTo>
                <a:lnTo>
                  <a:pt x="43964" y="108354"/>
                </a:lnTo>
                <a:lnTo>
                  <a:pt x="21982" y="146976"/>
                </a:lnTo>
                <a:lnTo>
                  <a:pt x="7327" y="188127"/>
                </a:lnTo>
                <a:lnTo>
                  <a:pt x="0" y="230796"/>
                </a:lnTo>
                <a:lnTo>
                  <a:pt x="0" y="273971"/>
                </a:lnTo>
                <a:lnTo>
                  <a:pt x="7327" y="316640"/>
                </a:lnTo>
                <a:lnTo>
                  <a:pt x="21982" y="357791"/>
                </a:lnTo>
                <a:lnTo>
                  <a:pt x="43964" y="396413"/>
                </a:lnTo>
                <a:lnTo>
                  <a:pt x="73273" y="431494"/>
                </a:lnTo>
                <a:lnTo>
                  <a:pt x="108354" y="460803"/>
                </a:lnTo>
                <a:lnTo>
                  <a:pt x="146976" y="482785"/>
                </a:lnTo>
                <a:lnTo>
                  <a:pt x="188128" y="497440"/>
                </a:lnTo>
                <a:lnTo>
                  <a:pt x="230797" y="504767"/>
                </a:lnTo>
                <a:lnTo>
                  <a:pt x="273971" y="504767"/>
                </a:lnTo>
                <a:lnTo>
                  <a:pt x="316640" y="497440"/>
                </a:lnTo>
                <a:lnTo>
                  <a:pt x="357791" y="482785"/>
                </a:lnTo>
                <a:lnTo>
                  <a:pt x="396413" y="460803"/>
                </a:lnTo>
                <a:lnTo>
                  <a:pt x="431494" y="431494"/>
                </a:lnTo>
                <a:lnTo>
                  <a:pt x="460803" y="396413"/>
                </a:lnTo>
                <a:lnTo>
                  <a:pt x="482785" y="357791"/>
                </a:lnTo>
                <a:lnTo>
                  <a:pt x="497440" y="316640"/>
                </a:lnTo>
                <a:lnTo>
                  <a:pt x="504767" y="273971"/>
                </a:lnTo>
                <a:lnTo>
                  <a:pt x="504767" y="230796"/>
                </a:lnTo>
                <a:lnTo>
                  <a:pt x="497440" y="188127"/>
                </a:lnTo>
                <a:lnTo>
                  <a:pt x="482785" y="146976"/>
                </a:lnTo>
                <a:lnTo>
                  <a:pt x="460803" y="108354"/>
                </a:lnTo>
                <a:lnTo>
                  <a:pt x="431494" y="73273"/>
                </a:lnTo>
                <a:lnTo>
                  <a:pt x="396413" y="43964"/>
                </a:lnTo>
                <a:lnTo>
                  <a:pt x="357791" y="21982"/>
                </a:lnTo>
                <a:lnTo>
                  <a:pt x="316640" y="7327"/>
                </a:lnTo>
                <a:lnTo>
                  <a:pt x="2739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14117" y="6678080"/>
            <a:ext cx="198501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75" dirty="0">
                <a:solidFill>
                  <a:srgbClr val="FFFFFF"/>
                </a:solidFill>
                <a:latin typeface="Arial MT"/>
                <a:cs typeface="Arial MT"/>
              </a:rPr>
              <a:t>dinner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84990" y="3398311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4"/>
                </a:lnTo>
                <a:lnTo>
                  <a:pt x="146975" y="482786"/>
                </a:lnTo>
                <a:lnTo>
                  <a:pt x="188126" y="497441"/>
                </a:lnTo>
                <a:lnTo>
                  <a:pt x="230795" y="504768"/>
                </a:lnTo>
                <a:lnTo>
                  <a:pt x="273969" y="504768"/>
                </a:lnTo>
                <a:lnTo>
                  <a:pt x="316638" y="497441"/>
                </a:lnTo>
                <a:lnTo>
                  <a:pt x="357789" y="482786"/>
                </a:lnTo>
                <a:lnTo>
                  <a:pt x="396411" y="460804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7"/>
                </a:lnTo>
                <a:lnTo>
                  <a:pt x="497438" y="188128"/>
                </a:lnTo>
                <a:lnTo>
                  <a:pt x="482783" y="146976"/>
                </a:lnTo>
                <a:lnTo>
                  <a:pt x="460801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823748" y="2423523"/>
            <a:ext cx="159639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05" dirty="0">
                <a:solidFill>
                  <a:srgbClr val="FFFFFF"/>
                </a:solidFill>
                <a:latin typeface="Arial MT"/>
                <a:cs typeface="Arial MT"/>
              </a:rPr>
              <a:t>book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17321" y="5872427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3"/>
                </a:lnTo>
                <a:lnTo>
                  <a:pt x="146975" y="482785"/>
                </a:lnTo>
                <a:lnTo>
                  <a:pt x="188126" y="497440"/>
                </a:lnTo>
                <a:lnTo>
                  <a:pt x="230795" y="504767"/>
                </a:lnTo>
                <a:lnTo>
                  <a:pt x="273969" y="504767"/>
                </a:lnTo>
                <a:lnTo>
                  <a:pt x="316638" y="497440"/>
                </a:lnTo>
                <a:lnTo>
                  <a:pt x="357789" y="482785"/>
                </a:lnTo>
                <a:lnTo>
                  <a:pt x="396411" y="460803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7"/>
                </a:lnTo>
                <a:lnTo>
                  <a:pt x="497438" y="188128"/>
                </a:lnTo>
                <a:lnTo>
                  <a:pt x="482783" y="146976"/>
                </a:lnTo>
                <a:lnTo>
                  <a:pt x="460801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22141" y="4897639"/>
            <a:ext cx="16643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7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4950" spc="26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4950" spc="25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4950" spc="130" dirty="0">
                <a:solidFill>
                  <a:srgbClr val="FFFFFF"/>
                </a:solidFill>
                <a:latin typeface="Arial MT"/>
                <a:cs typeface="Arial MT"/>
              </a:rPr>
              <a:t>el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654626" y="268921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3"/>
                </a:lnTo>
                <a:lnTo>
                  <a:pt x="43963" y="108354"/>
                </a:lnTo>
                <a:lnTo>
                  <a:pt x="21981" y="146976"/>
                </a:lnTo>
                <a:lnTo>
                  <a:pt x="7327" y="188127"/>
                </a:lnTo>
                <a:lnTo>
                  <a:pt x="0" y="230796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3"/>
                </a:lnTo>
                <a:lnTo>
                  <a:pt x="146975" y="482785"/>
                </a:lnTo>
                <a:lnTo>
                  <a:pt x="188126" y="497440"/>
                </a:lnTo>
                <a:lnTo>
                  <a:pt x="230795" y="504767"/>
                </a:lnTo>
                <a:lnTo>
                  <a:pt x="273969" y="504767"/>
                </a:lnTo>
                <a:lnTo>
                  <a:pt x="316638" y="497440"/>
                </a:lnTo>
                <a:lnTo>
                  <a:pt x="357789" y="482785"/>
                </a:lnTo>
                <a:lnTo>
                  <a:pt x="396411" y="460803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6"/>
                </a:lnTo>
                <a:lnTo>
                  <a:pt x="497438" y="188127"/>
                </a:lnTo>
                <a:lnTo>
                  <a:pt x="482783" y="146976"/>
                </a:lnTo>
                <a:lnTo>
                  <a:pt x="460801" y="108354"/>
                </a:lnTo>
                <a:lnTo>
                  <a:pt x="431492" y="73273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002969" y="1714431"/>
            <a:ext cx="239712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60" dirty="0">
                <a:latin typeface="Arial MT"/>
                <a:cs typeface="Arial MT"/>
              </a:rPr>
              <a:t>memoir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47DD49E-BE07-F83D-81DA-6325FBB95C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497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052" y="1543426"/>
            <a:ext cx="5649595" cy="5452745"/>
            <a:chOff x="3977052" y="1543426"/>
            <a:chExt cx="5649595" cy="5452745"/>
          </a:xfrm>
        </p:grpSpPr>
        <p:sp>
          <p:nvSpPr>
            <p:cNvPr id="3" name="object 3"/>
            <p:cNvSpPr/>
            <p:nvPr/>
          </p:nvSpPr>
          <p:spPr>
            <a:xfrm>
              <a:off x="3987194" y="1553568"/>
              <a:ext cx="5560060" cy="3053715"/>
            </a:xfrm>
            <a:custGeom>
              <a:avLst/>
              <a:gdLst/>
              <a:ahLst/>
              <a:cxnLst/>
              <a:rect l="l" t="t" r="r" b="b"/>
              <a:pathLst>
                <a:path w="5560059" h="3053715">
                  <a:moveTo>
                    <a:pt x="0" y="0"/>
                  </a:moveTo>
                  <a:lnTo>
                    <a:pt x="5559876" y="30533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264" y="4571898"/>
              <a:ext cx="100323" cy="816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24381" y="3896347"/>
              <a:ext cx="5510530" cy="748030"/>
            </a:xfrm>
            <a:custGeom>
              <a:avLst/>
              <a:gdLst/>
              <a:ahLst/>
              <a:cxnLst/>
              <a:rect l="l" t="t" r="r" b="b"/>
              <a:pathLst>
                <a:path w="5510530" h="748029">
                  <a:moveTo>
                    <a:pt x="0" y="0"/>
                  </a:moveTo>
                  <a:lnTo>
                    <a:pt x="5510390" y="74787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0816" y="4605941"/>
              <a:ext cx="99140" cy="765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24381" y="2706364"/>
              <a:ext cx="5515610" cy="1917064"/>
            </a:xfrm>
            <a:custGeom>
              <a:avLst/>
              <a:gdLst/>
              <a:ahLst/>
              <a:cxnLst/>
              <a:rect l="l" t="t" r="r" b="b"/>
              <a:pathLst>
                <a:path w="5515609" h="1917064">
                  <a:moveTo>
                    <a:pt x="0" y="0"/>
                  </a:moveTo>
                  <a:lnTo>
                    <a:pt x="5515373" y="191702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0289" y="4586421"/>
              <a:ext cx="101135" cy="739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87194" y="1553568"/>
              <a:ext cx="5568950" cy="4211955"/>
            </a:xfrm>
            <a:custGeom>
              <a:avLst/>
              <a:gdLst/>
              <a:ahLst/>
              <a:cxnLst/>
              <a:rect l="l" t="t" r="r" b="b"/>
              <a:pathLst>
                <a:path w="5568950" h="4211955">
                  <a:moveTo>
                    <a:pt x="0" y="0"/>
                  </a:moveTo>
                  <a:lnTo>
                    <a:pt x="5568368" y="4211652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8287" y="5732429"/>
              <a:ext cx="97808" cy="886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58043" y="3907935"/>
              <a:ext cx="5481955" cy="1887220"/>
            </a:xfrm>
            <a:custGeom>
              <a:avLst/>
              <a:gdLst/>
              <a:ahLst/>
              <a:cxnLst/>
              <a:rect l="l" t="t" r="r" b="b"/>
              <a:pathLst>
                <a:path w="5481955" h="1887220">
                  <a:moveTo>
                    <a:pt x="0" y="0"/>
                  </a:moveTo>
                  <a:lnTo>
                    <a:pt x="5481610" y="188713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268" y="5758081"/>
              <a:ext cx="101128" cy="739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24381" y="2706364"/>
              <a:ext cx="5523230" cy="3071495"/>
            </a:xfrm>
            <a:custGeom>
              <a:avLst/>
              <a:gdLst/>
              <a:ahLst/>
              <a:cxnLst/>
              <a:rect l="l" t="t" r="r" b="b"/>
              <a:pathLst>
                <a:path w="5523230" h="3071495">
                  <a:moveTo>
                    <a:pt x="0" y="0"/>
                  </a:moveTo>
                  <a:lnTo>
                    <a:pt x="5522966" y="30714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406" y="5742861"/>
              <a:ext cx="100262" cy="8190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87194" y="1553568"/>
              <a:ext cx="5552440" cy="1899285"/>
            </a:xfrm>
            <a:custGeom>
              <a:avLst/>
              <a:gdLst/>
              <a:ahLst/>
              <a:cxnLst/>
              <a:rect l="l" t="t" r="r" b="b"/>
              <a:pathLst>
                <a:path w="5552440" h="1899285">
                  <a:moveTo>
                    <a:pt x="0" y="0"/>
                  </a:moveTo>
                  <a:lnTo>
                    <a:pt x="5552384" y="18989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0248" y="3415492"/>
              <a:ext cx="101128" cy="740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4381" y="3495099"/>
              <a:ext cx="5509895" cy="401320"/>
            </a:xfrm>
            <a:custGeom>
              <a:avLst/>
              <a:gdLst/>
              <a:ahLst/>
              <a:cxnLst/>
              <a:rect l="l" t="t" r="r" b="b"/>
              <a:pathLst>
                <a:path w="5509895" h="401320">
                  <a:moveTo>
                    <a:pt x="0" y="401247"/>
                  </a:moveTo>
                  <a:lnTo>
                    <a:pt x="550970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78" y="3456634"/>
              <a:ext cx="97869" cy="7692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24381" y="2706364"/>
              <a:ext cx="5510530" cy="766445"/>
            </a:xfrm>
            <a:custGeom>
              <a:avLst/>
              <a:gdLst/>
              <a:ahLst/>
              <a:cxnLst/>
              <a:rect l="l" t="t" r="r" b="b"/>
              <a:pathLst>
                <a:path w="5510530" h="766445">
                  <a:moveTo>
                    <a:pt x="0" y="0"/>
                  </a:moveTo>
                  <a:lnTo>
                    <a:pt x="5510437" y="76611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0769" y="3434214"/>
              <a:ext cx="99201" cy="765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87194" y="1553568"/>
              <a:ext cx="5549900" cy="5373370"/>
            </a:xfrm>
            <a:custGeom>
              <a:avLst/>
              <a:gdLst/>
              <a:ahLst/>
              <a:cxnLst/>
              <a:rect l="l" t="t" r="r" b="b"/>
              <a:pathLst>
                <a:path w="5549900" h="5373370">
                  <a:moveTo>
                    <a:pt x="0" y="0"/>
                  </a:moveTo>
                  <a:lnTo>
                    <a:pt x="5549829" y="537310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7125" y="6896137"/>
              <a:ext cx="94441" cy="933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24381" y="3896347"/>
              <a:ext cx="5495925" cy="3053080"/>
            </a:xfrm>
            <a:custGeom>
              <a:avLst/>
              <a:gdLst/>
              <a:ahLst/>
              <a:cxnLst/>
              <a:rect l="l" t="t" r="r" b="b"/>
              <a:pathLst>
                <a:path w="5495925" h="3053079">
                  <a:moveTo>
                    <a:pt x="0" y="0"/>
                  </a:moveTo>
                  <a:lnTo>
                    <a:pt x="5495894" y="305290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6347" y="6914284"/>
              <a:ext cx="100269" cy="818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24381" y="2706364"/>
              <a:ext cx="5504815" cy="4229735"/>
            </a:xfrm>
            <a:custGeom>
              <a:avLst/>
              <a:gdLst/>
              <a:ahLst/>
              <a:cxnLst/>
              <a:rect l="l" t="t" r="r" b="b"/>
              <a:pathLst>
                <a:path w="5504815" h="4229734">
                  <a:moveTo>
                    <a:pt x="0" y="0"/>
                  </a:moveTo>
                  <a:lnTo>
                    <a:pt x="5504629" y="422959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1567" y="6903298"/>
              <a:ext cx="97632" cy="8893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0456035" y="1551526"/>
            <a:ext cx="5648325" cy="5460365"/>
            <a:chOff x="10456035" y="1551526"/>
            <a:chExt cx="5648325" cy="5460365"/>
          </a:xfrm>
        </p:grpSpPr>
        <p:sp>
          <p:nvSpPr>
            <p:cNvPr id="28" name="object 28"/>
            <p:cNvSpPr/>
            <p:nvPr/>
          </p:nvSpPr>
          <p:spPr>
            <a:xfrm>
              <a:off x="10493222" y="273939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6418" y="2701117"/>
              <a:ext cx="99140" cy="765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493222" y="277691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8927" y="2730177"/>
              <a:ext cx="100296" cy="817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526886" y="2759913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2722915"/>
              <a:ext cx="101128" cy="739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493222" y="3487290"/>
              <a:ext cx="5516880" cy="401320"/>
            </a:xfrm>
            <a:custGeom>
              <a:avLst/>
              <a:gdLst/>
              <a:ahLst/>
              <a:cxnLst/>
              <a:rect l="l" t="t" r="r" b="b"/>
              <a:pathLst>
                <a:path w="5516880" h="401320">
                  <a:moveTo>
                    <a:pt x="0" y="0"/>
                  </a:moveTo>
                  <a:lnTo>
                    <a:pt x="5516462" y="4012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97480" y="3850086"/>
              <a:ext cx="97869" cy="7692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493222" y="3931302"/>
              <a:ext cx="5522595" cy="1899285"/>
            </a:xfrm>
            <a:custGeom>
              <a:avLst/>
              <a:gdLst/>
              <a:ahLst/>
              <a:cxnLst/>
              <a:rect l="l" t="t" r="r" b="b"/>
              <a:pathLst>
                <a:path w="5522594" h="1899285">
                  <a:moveTo>
                    <a:pt x="0" y="1898766"/>
                  </a:moveTo>
                  <a:lnTo>
                    <a:pt x="552201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3894305"/>
              <a:ext cx="101128" cy="73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493222" y="391078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6418" y="3872506"/>
              <a:ext cx="99140" cy="7656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526886" y="1588524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1551526"/>
              <a:ext cx="101128" cy="739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493222" y="1618639"/>
              <a:ext cx="5538470" cy="4211955"/>
            </a:xfrm>
            <a:custGeom>
              <a:avLst/>
              <a:gdLst/>
              <a:ahLst/>
              <a:cxnLst/>
              <a:rect l="l" t="t" r="r" b="b"/>
              <a:pathLst>
                <a:path w="5538469" h="4211955">
                  <a:moveTo>
                    <a:pt x="0" y="4211429"/>
                  </a:moveTo>
                  <a:lnTo>
                    <a:pt x="553811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03998" y="1562662"/>
              <a:ext cx="97754" cy="887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493222" y="160552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8927" y="1558788"/>
              <a:ext cx="100296" cy="8174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526934" y="3496823"/>
              <a:ext cx="5452745" cy="1541780"/>
            </a:xfrm>
            <a:custGeom>
              <a:avLst/>
              <a:gdLst/>
              <a:ahLst/>
              <a:cxnLst/>
              <a:rect l="l" t="t" r="r" b="b"/>
              <a:pathLst>
                <a:path w="5452744" h="1541779">
                  <a:moveTo>
                    <a:pt x="0" y="0"/>
                  </a:moveTo>
                  <a:lnTo>
                    <a:pt x="5452716" y="154166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61781" y="5001022"/>
              <a:ext cx="100878" cy="7493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93222" y="5082266"/>
              <a:ext cx="5483860" cy="748030"/>
            </a:xfrm>
            <a:custGeom>
              <a:avLst/>
              <a:gdLst/>
              <a:ahLst/>
              <a:cxnLst/>
              <a:rect l="l" t="t" r="r" b="b"/>
              <a:pathLst>
                <a:path w="5483859" h="748029">
                  <a:moveTo>
                    <a:pt x="0" y="747802"/>
                  </a:moveTo>
                  <a:lnTo>
                    <a:pt x="54833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62598" y="5043983"/>
              <a:ext cx="99153" cy="7655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527021" y="4661154"/>
              <a:ext cx="5448935" cy="398780"/>
            </a:xfrm>
            <a:custGeom>
              <a:avLst/>
              <a:gdLst/>
              <a:ahLst/>
              <a:cxnLst/>
              <a:rect l="l" t="t" r="r" b="b"/>
              <a:pathLst>
                <a:path w="5448934" h="398779">
                  <a:moveTo>
                    <a:pt x="0" y="0"/>
                  </a:moveTo>
                  <a:lnTo>
                    <a:pt x="5448856" y="39873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63667" y="5021428"/>
              <a:ext cx="97882" cy="7692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466177" y="2814902"/>
              <a:ext cx="5532120" cy="4186554"/>
            </a:xfrm>
            <a:custGeom>
              <a:avLst/>
              <a:gdLst/>
              <a:ahLst/>
              <a:cxnLst/>
              <a:rect l="l" t="t" r="r" b="b"/>
              <a:pathLst>
                <a:path w="5532119" h="4186554">
                  <a:moveTo>
                    <a:pt x="0" y="4186555"/>
                  </a:moveTo>
                  <a:lnTo>
                    <a:pt x="553187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70773" y="2759061"/>
              <a:ext cx="97808" cy="886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466177" y="3948118"/>
              <a:ext cx="5556885" cy="3053715"/>
            </a:xfrm>
            <a:custGeom>
              <a:avLst/>
              <a:gdLst/>
              <a:ahLst/>
              <a:cxnLst/>
              <a:rect l="l" t="t" r="r" b="b"/>
              <a:pathLst>
                <a:path w="5556884" h="3053715">
                  <a:moveTo>
                    <a:pt x="0" y="3053340"/>
                  </a:moveTo>
                  <a:lnTo>
                    <a:pt x="555650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98873" y="3901505"/>
              <a:ext cx="100323" cy="816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466177" y="162818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09657" y="1565481"/>
              <a:ext cx="94508" cy="9328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466177" y="5102732"/>
              <a:ext cx="5515610" cy="1899285"/>
            </a:xfrm>
            <a:custGeom>
              <a:avLst/>
              <a:gdLst/>
              <a:ahLst/>
              <a:cxnLst/>
              <a:rect l="l" t="t" r="r" b="b"/>
              <a:pathLst>
                <a:path w="5515609" h="1899284">
                  <a:moveTo>
                    <a:pt x="0" y="1898725"/>
                  </a:moveTo>
                  <a:lnTo>
                    <a:pt x="55152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62064" y="5065734"/>
              <a:ext cx="101128" cy="7398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009301" y="1581364"/>
            <a:ext cx="5611495" cy="6582409"/>
            <a:chOff x="4009301" y="1581364"/>
            <a:chExt cx="5611495" cy="6582409"/>
          </a:xfrm>
        </p:grpSpPr>
        <p:sp>
          <p:nvSpPr>
            <p:cNvPr id="61" name="object 61"/>
            <p:cNvSpPr/>
            <p:nvPr/>
          </p:nvSpPr>
          <p:spPr>
            <a:xfrm>
              <a:off x="4024381" y="4665779"/>
              <a:ext cx="5509895" cy="365125"/>
            </a:xfrm>
            <a:custGeom>
              <a:avLst/>
              <a:gdLst/>
              <a:ahLst/>
              <a:cxnLst/>
              <a:rect l="l" t="t" r="r" b="b"/>
              <a:pathLst>
                <a:path w="5509895" h="365125">
                  <a:moveTo>
                    <a:pt x="0" y="364770"/>
                  </a:moveTo>
                  <a:lnTo>
                    <a:pt x="550965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22013" y="4627307"/>
              <a:ext cx="97720" cy="7694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58163" y="5035356"/>
              <a:ext cx="5476875" cy="779780"/>
            </a:xfrm>
            <a:custGeom>
              <a:avLst/>
              <a:gdLst/>
              <a:ahLst/>
              <a:cxnLst/>
              <a:rect l="l" t="t" r="r" b="b"/>
              <a:pathLst>
                <a:path w="5476875" h="779779">
                  <a:moveTo>
                    <a:pt x="0" y="0"/>
                  </a:moveTo>
                  <a:lnTo>
                    <a:pt x="5476710" y="7795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20728" y="5776661"/>
              <a:ext cx="99255" cy="7651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24381" y="3515769"/>
              <a:ext cx="5513705" cy="1515110"/>
            </a:xfrm>
            <a:custGeom>
              <a:avLst/>
              <a:gdLst/>
              <a:ahLst/>
              <a:cxnLst/>
              <a:rect l="l" t="t" r="r" b="b"/>
              <a:pathLst>
                <a:path w="5513705" h="1515110">
                  <a:moveTo>
                    <a:pt x="0" y="1514780"/>
                  </a:moveTo>
                  <a:lnTo>
                    <a:pt x="551325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19972" y="3478250"/>
              <a:ext cx="100830" cy="7504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024381" y="5030549"/>
              <a:ext cx="5488940" cy="1935480"/>
            </a:xfrm>
            <a:custGeom>
              <a:avLst/>
              <a:gdLst/>
              <a:ahLst/>
              <a:cxnLst/>
              <a:rect l="l" t="t" r="r" b="b"/>
              <a:pathLst>
                <a:path w="5488940" h="1935479">
                  <a:moveTo>
                    <a:pt x="0" y="0"/>
                  </a:moveTo>
                  <a:lnTo>
                    <a:pt x="5488490" y="193516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93285" y="6928787"/>
              <a:ext cx="101141" cy="7384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019443" y="1591506"/>
              <a:ext cx="5525770" cy="6499860"/>
            </a:xfrm>
            <a:custGeom>
              <a:avLst/>
              <a:gdLst/>
              <a:ahLst/>
              <a:cxnLst/>
              <a:rect l="l" t="t" r="r" b="b"/>
              <a:pathLst>
                <a:path w="5525770" h="6499859">
                  <a:moveTo>
                    <a:pt x="0" y="0"/>
                  </a:moveTo>
                  <a:lnTo>
                    <a:pt x="5525186" y="64994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12852" y="8062401"/>
              <a:ext cx="90966" cy="9637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024381" y="3896346"/>
              <a:ext cx="5504815" cy="4211320"/>
            </a:xfrm>
            <a:custGeom>
              <a:avLst/>
              <a:gdLst/>
              <a:ahLst/>
              <a:cxnLst/>
              <a:rect l="l" t="t" r="r" b="b"/>
              <a:pathLst>
                <a:path w="5504815" h="4211320">
                  <a:moveTo>
                    <a:pt x="0" y="0"/>
                  </a:moveTo>
                  <a:lnTo>
                    <a:pt x="5504494" y="421117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01479" y="8074829"/>
              <a:ext cx="97679" cy="8884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024381" y="2706364"/>
              <a:ext cx="5513070" cy="5391785"/>
            </a:xfrm>
            <a:custGeom>
              <a:avLst/>
              <a:gdLst/>
              <a:ahLst/>
              <a:cxnLst/>
              <a:rect l="l" t="t" r="r" b="b"/>
              <a:pathLst>
                <a:path w="5513070" h="5391784">
                  <a:moveTo>
                    <a:pt x="0" y="0"/>
                  </a:moveTo>
                  <a:lnTo>
                    <a:pt x="5513013" y="53913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07402" y="8067236"/>
              <a:ext cx="94279" cy="93535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10456035" y="1567598"/>
            <a:ext cx="5650865" cy="6615430"/>
            <a:chOff x="10456035" y="1567598"/>
            <a:chExt cx="5650865" cy="6615430"/>
          </a:xfrm>
        </p:grpSpPr>
        <p:sp>
          <p:nvSpPr>
            <p:cNvPr id="76" name="object 76"/>
            <p:cNvSpPr/>
            <p:nvPr/>
          </p:nvSpPr>
          <p:spPr>
            <a:xfrm>
              <a:off x="10466177" y="279957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09657" y="2736871"/>
              <a:ext cx="94508" cy="9328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0466177" y="3961221"/>
              <a:ext cx="5565140" cy="4211955"/>
            </a:xfrm>
            <a:custGeom>
              <a:avLst/>
              <a:gdLst/>
              <a:ahLst/>
              <a:cxnLst/>
              <a:rect l="l" t="t" r="r" b="b"/>
              <a:pathLst>
                <a:path w="5565140" h="4211955">
                  <a:moveTo>
                    <a:pt x="0" y="4211625"/>
                  </a:moveTo>
                  <a:lnTo>
                    <a:pt x="556500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003903" y="3905379"/>
              <a:ext cx="97801" cy="8862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466177" y="1635332"/>
              <a:ext cx="5581015" cy="6537959"/>
            </a:xfrm>
            <a:custGeom>
              <a:avLst/>
              <a:gdLst/>
              <a:ahLst/>
              <a:cxnLst/>
              <a:rect l="l" t="t" r="r" b="b"/>
              <a:pathLst>
                <a:path w="5581015" h="6537959">
                  <a:moveTo>
                    <a:pt x="0" y="6537514"/>
                  </a:moveTo>
                  <a:lnTo>
                    <a:pt x="55809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15363" y="1567598"/>
              <a:ext cx="91047" cy="9631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466177" y="5119750"/>
              <a:ext cx="5523230" cy="3053715"/>
            </a:xfrm>
            <a:custGeom>
              <a:avLst/>
              <a:gdLst/>
              <a:ahLst/>
              <a:cxnLst/>
              <a:rect l="l" t="t" r="r" b="b"/>
              <a:pathLst>
                <a:path w="5523230" h="3053715">
                  <a:moveTo>
                    <a:pt x="0" y="3053096"/>
                  </a:moveTo>
                  <a:lnTo>
                    <a:pt x="552283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965134" y="5072969"/>
              <a:ext cx="100296" cy="81770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014239" y="5020407"/>
            <a:ext cx="5582920" cy="3147060"/>
            <a:chOff x="4014239" y="5020407"/>
            <a:chExt cx="5582920" cy="3147060"/>
          </a:xfrm>
        </p:grpSpPr>
        <p:sp>
          <p:nvSpPr>
            <p:cNvPr id="85" name="object 85"/>
            <p:cNvSpPr/>
            <p:nvPr/>
          </p:nvSpPr>
          <p:spPr>
            <a:xfrm>
              <a:off x="4024381" y="5030549"/>
              <a:ext cx="5496560" cy="3089910"/>
            </a:xfrm>
            <a:custGeom>
              <a:avLst/>
              <a:gdLst/>
              <a:ahLst/>
              <a:cxnLst/>
              <a:rect l="l" t="t" r="r" b="b"/>
              <a:pathLst>
                <a:path w="5496559" h="3089909">
                  <a:moveTo>
                    <a:pt x="0" y="0"/>
                  </a:moveTo>
                  <a:lnTo>
                    <a:pt x="5496164" y="308962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96490" y="8085268"/>
              <a:ext cx="100208" cy="82149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3102023" y="1094355"/>
            <a:ext cx="918844" cy="918844"/>
            <a:chOff x="3102023" y="1094355"/>
            <a:chExt cx="918844" cy="918844"/>
          </a:xfrm>
        </p:grpSpPr>
        <p:sp>
          <p:nvSpPr>
            <p:cNvPr id="88" name="object 88"/>
            <p:cNvSpPr/>
            <p:nvPr/>
          </p:nvSpPr>
          <p:spPr>
            <a:xfrm>
              <a:off x="3135829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4" y="44359"/>
                  </a:lnTo>
                  <a:lnTo>
                    <a:pt x="195768" y="66539"/>
                  </a:lnTo>
                  <a:lnTo>
                    <a:pt x="158793" y="93154"/>
                  </a:lnTo>
                  <a:lnTo>
                    <a:pt x="124207" y="124206"/>
                  </a:lnTo>
                  <a:lnTo>
                    <a:pt x="93155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50"/>
                  </a:lnTo>
                  <a:lnTo>
                    <a:pt x="4435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5" y="490608"/>
                  </a:lnTo>
                  <a:lnTo>
                    <a:pt x="13307" y="533463"/>
                  </a:lnTo>
                  <a:lnTo>
                    <a:pt x="26615" y="575399"/>
                  </a:lnTo>
                  <a:lnTo>
                    <a:pt x="44359" y="616049"/>
                  </a:lnTo>
                  <a:lnTo>
                    <a:pt x="66539" y="655046"/>
                  </a:lnTo>
                  <a:lnTo>
                    <a:pt x="93155" y="692021"/>
                  </a:lnTo>
                  <a:lnTo>
                    <a:pt x="124207" y="726607"/>
                  </a:lnTo>
                  <a:lnTo>
                    <a:pt x="158793" y="757659"/>
                  </a:lnTo>
                  <a:lnTo>
                    <a:pt x="195768" y="784274"/>
                  </a:lnTo>
                  <a:lnTo>
                    <a:pt x="234764" y="806454"/>
                  </a:lnTo>
                  <a:lnTo>
                    <a:pt x="275413" y="824198"/>
                  </a:lnTo>
                  <a:lnTo>
                    <a:pt x="317349" y="837505"/>
                  </a:lnTo>
                  <a:lnTo>
                    <a:pt x="360204" y="846377"/>
                  </a:lnTo>
                  <a:lnTo>
                    <a:pt x="403610" y="850813"/>
                  </a:lnTo>
                  <a:lnTo>
                    <a:pt x="447200" y="850813"/>
                  </a:lnTo>
                  <a:lnTo>
                    <a:pt x="490606" y="846377"/>
                  </a:lnTo>
                  <a:lnTo>
                    <a:pt x="533461" y="837505"/>
                  </a:lnTo>
                  <a:lnTo>
                    <a:pt x="575397" y="824198"/>
                  </a:lnTo>
                  <a:lnTo>
                    <a:pt x="616046" y="806454"/>
                  </a:lnTo>
                  <a:lnTo>
                    <a:pt x="655043" y="784274"/>
                  </a:lnTo>
                  <a:lnTo>
                    <a:pt x="692018" y="757659"/>
                  </a:lnTo>
                  <a:lnTo>
                    <a:pt x="726604" y="726607"/>
                  </a:lnTo>
                  <a:lnTo>
                    <a:pt x="757656" y="692021"/>
                  </a:lnTo>
                  <a:lnTo>
                    <a:pt x="784271" y="655046"/>
                  </a:lnTo>
                  <a:lnTo>
                    <a:pt x="806451" y="616049"/>
                  </a:lnTo>
                  <a:lnTo>
                    <a:pt x="824195" y="575399"/>
                  </a:lnTo>
                  <a:lnTo>
                    <a:pt x="837503" y="533463"/>
                  </a:lnTo>
                  <a:lnTo>
                    <a:pt x="846374" y="490608"/>
                  </a:lnTo>
                  <a:lnTo>
                    <a:pt x="850810" y="447201"/>
                  </a:lnTo>
                  <a:lnTo>
                    <a:pt x="850810" y="403611"/>
                  </a:lnTo>
                  <a:lnTo>
                    <a:pt x="846374" y="360205"/>
                  </a:lnTo>
                  <a:lnTo>
                    <a:pt x="837503" y="317350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6" y="158792"/>
                  </a:lnTo>
                  <a:lnTo>
                    <a:pt x="726604" y="124206"/>
                  </a:lnTo>
                  <a:lnTo>
                    <a:pt x="692018" y="93154"/>
                  </a:lnTo>
                  <a:lnTo>
                    <a:pt x="655043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135829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2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2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2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3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3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2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3139210" y="2247151"/>
            <a:ext cx="918844" cy="918844"/>
            <a:chOff x="3139210" y="2247151"/>
            <a:chExt cx="918844" cy="918844"/>
          </a:xfrm>
        </p:grpSpPr>
        <p:sp>
          <p:nvSpPr>
            <p:cNvPr id="91" name="object 91"/>
            <p:cNvSpPr/>
            <p:nvPr/>
          </p:nvSpPr>
          <p:spPr>
            <a:xfrm>
              <a:off x="3173016" y="228095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4"/>
                  </a:lnTo>
                  <a:lnTo>
                    <a:pt x="26615" y="275414"/>
                  </a:lnTo>
                  <a:lnTo>
                    <a:pt x="13307" y="317350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2"/>
                  </a:lnTo>
                  <a:lnTo>
                    <a:pt x="4435" y="490608"/>
                  </a:lnTo>
                  <a:lnTo>
                    <a:pt x="13307" y="533464"/>
                  </a:lnTo>
                  <a:lnTo>
                    <a:pt x="26615" y="575400"/>
                  </a:lnTo>
                  <a:lnTo>
                    <a:pt x="44359" y="616050"/>
                  </a:lnTo>
                  <a:lnTo>
                    <a:pt x="66539" y="655046"/>
                  </a:lnTo>
                  <a:lnTo>
                    <a:pt x="93154" y="692021"/>
                  </a:lnTo>
                  <a:lnTo>
                    <a:pt x="124206" y="726607"/>
                  </a:lnTo>
                  <a:lnTo>
                    <a:pt x="158792" y="757659"/>
                  </a:lnTo>
                  <a:lnTo>
                    <a:pt x="195767" y="784275"/>
                  </a:lnTo>
                  <a:lnTo>
                    <a:pt x="234763" y="806454"/>
                  </a:lnTo>
                  <a:lnTo>
                    <a:pt x="275413" y="824198"/>
                  </a:lnTo>
                  <a:lnTo>
                    <a:pt x="317349" y="837506"/>
                  </a:lnTo>
                  <a:lnTo>
                    <a:pt x="360204" y="846378"/>
                  </a:lnTo>
                  <a:lnTo>
                    <a:pt x="403610" y="850814"/>
                  </a:lnTo>
                  <a:lnTo>
                    <a:pt x="447200" y="850814"/>
                  </a:lnTo>
                  <a:lnTo>
                    <a:pt x="490606" y="846378"/>
                  </a:lnTo>
                  <a:lnTo>
                    <a:pt x="533460" y="837506"/>
                  </a:lnTo>
                  <a:lnTo>
                    <a:pt x="575396" y="824198"/>
                  </a:lnTo>
                  <a:lnTo>
                    <a:pt x="616046" y="806454"/>
                  </a:lnTo>
                  <a:lnTo>
                    <a:pt x="655042" y="784275"/>
                  </a:lnTo>
                  <a:lnTo>
                    <a:pt x="692017" y="757659"/>
                  </a:lnTo>
                  <a:lnTo>
                    <a:pt x="726603" y="726607"/>
                  </a:lnTo>
                  <a:lnTo>
                    <a:pt x="757655" y="692021"/>
                  </a:lnTo>
                  <a:lnTo>
                    <a:pt x="784271" y="655046"/>
                  </a:lnTo>
                  <a:lnTo>
                    <a:pt x="806451" y="616050"/>
                  </a:lnTo>
                  <a:lnTo>
                    <a:pt x="824195" y="575400"/>
                  </a:lnTo>
                  <a:lnTo>
                    <a:pt x="837502" y="533464"/>
                  </a:lnTo>
                  <a:lnTo>
                    <a:pt x="846374" y="490608"/>
                  </a:lnTo>
                  <a:lnTo>
                    <a:pt x="850810" y="447202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0"/>
                  </a:lnTo>
                  <a:lnTo>
                    <a:pt x="824195" y="275414"/>
                  </a:lnTo>
                  <a:lnTo>
                    <a:pt x="806451" y="234764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173016" y="228095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3139210" y="4571336"/>
            <a:ext cx="918844" cy="918844"/>
            <a:chOff x="3139210" y="4571336"/>
            <a:chExt cx="918844" cy="918844"/>
          </a:xfrm>
        </p:grpSpPr>
        <p:sp>
          <p:nvSpPr>
            <p:cNvPr id="94" name="object 94"/>
            <p:cNvSpPr/>
            <p:nvPr/>
          </p:nvSpPr>
          <p:spPr>
            <a:xfrm>
              <a:off x="3173016" y="460514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173016" y="46051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3139210" y="3437133"/>
            <a:ext cx="918844" cy="918844"/>
            <a:chOff x="3139210" y="3437133"/>
            <a:chExt cx="918844" cy="918844"/>
          </a:xfrm>
        </p:grpSpPr>
        <p:sp>
          <p:nvSpPr>
            <p:cNvPr id="97" name="object 97"/>
            <p:cNvSpPr/>
            <p:nvPr/>
          </p:nvSpPr>
          <p:spPr>
            <a:xfrm>
              <a:off x="3173016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4"/>
                  </a:lnTo>
                  <a:lnTo>
                    <a:pt x="66539" y="195769"/>
                  </a:lnTo>
                  <a:lnTo>
                    <a:pt x="44359" y="234765"/>
                  </a:lnTo>
                  <a:lnTo>
                    <a:pt x="26615" y="275415"/>
                  </a:lnTo>
                  <a:lnTo>
                    <a:pt x="13307" y="317351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5" y="490607"/>
                  </a:lnTo>
                  <a:lnTo>
                    <a:pt x="13307" y="533462"/>
                  </a:lnTo>
                  <a:lnTo>
                    <a:pt x="26615" y="575398"/>
                  </a:lnTo>
                  <a:lnTo>
                    <a:pt x="44359" y="616048"/>
                  </a:lnTo>
                  <a:lnTo>
                    <a:pt x="66539" y="655044"/>
                  </a:lnTo>
                  <a:lnTo>
                    <a:pt x="93154" y="692019"/>
                  </a:lnTo>
                  <a:lnTo>
                    <a:pt x="124206" y="726605"/>
                  </a:lnTo>
                  <a:lnTo>
                    <a:pt x="158792" y="757657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0" y="837504"/>
                  </a:lnTo>
                  <a:lnTo>
                    <a:pt x="575396" y="824196"/>
                  </a:lnTo>
                  <a:lnTo>
                    <a:pt x="616046" y="806452"/>
                  </a:lnTo>
                  <a:lnTo>
                    <a:pt x="655042" y="784272"/>
                  </a:lnTo>
                  <a:lnTo>
                    <a:pt x="692017" y="757657"/>
                  </a:lnTo>
                  <a:lnTo>
                    <a:pt x="726603" y="726605"/>
                  </a:lnTo>
                  <a:lnTo>
                    <a:pt x="757655" y="692019"/>
                  </a:lnTo>
                  <a:lnTo>
                    <a:pt x="784271" y="655044"/>
                  </a:lnTo>
                  <a:lnTo>
                    <a:pt x="806451" y="616048"/>
                  </a:lnTo>
                  <a:lnTo>
                    <a:pt x="824195" y="575398"/>
                  </a:lnTo>
                  <a:lnTo>
                    <a:pt x="837502" y="533462"/>
                  </a:lnTo>
                  <a:lnTo>
                    <a:pt x="846374" y="490607"/>
                  </a:lnTo>
                  <a:lnTo>
                    <a:pt x="850810" y="447201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1"/>
                  </a:lnTo>
                  <a:lnTo>
                    <a:pt x="824195" y="275415"/>
                  </a:lnTo>
                  <a:lnTo>
                    <a:pt x="806451" y="234765"/>
                  </a:lnTo>
                  <a:lnTo>
                    <a:pt x="784271" y="195769"/>
                  </a:lnTo>
                  <a:lnTo>
                    <a:pt x="757655" y="158794"/>
                  </a:lnTo>
                  <a:lnTo>
                    <a:pt x="726603" y="124207"/>
                  </a:lnTo>
                  <a:lnTo>
                    <a:pt x="692017" y="93155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173016" y="347093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3139210" y="3493260"/>
            <a:ext cx="6493510" cy="6719570"/>
            <a:chOff x="3139210" y="3493260"/>
            <a:chExt cx="6493510" cy="6719570"/>
          </a:xfrm>
        </p:grpSpPr>
        <p:sp>
          <p:nvSpPr>
            <p:cNvPr id="100" name="object 100"/>
            <p:cNvSpPr/>
            <p:nvPr/>
          </p:nvSpPr>
          <p:spPr>
            <a:xfrm>
              <a:off x="4024381" y="4689409"/>
              <a:ext cx="5515610" cy="1512570"/>
            </a:xfrm>
            <a:custGeom>
              <a:avLst/>
              <a:gdLst/>
              <a:ahLst/>
              <a:cxnLst/>
              <a:rect l="l" t="t" r="r" b="b"/>
              <a:pathLst>
                <a:path w="5515609" h="1512570">
                  <a:moveTo>
                    <a:pt x="0" y="1512528"/>
                  </a:moveTo>
                  <a:lnTo>
                    <a:pt x="551554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22270" y="4651884"/>
              <a:ext cx="100823" cy="7505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024381" y="4722499"/>
              <a:ext cx="5531485" cy="3859529"/>
            </a:xfrm>
            <a:custGeom>
              <a:avLst/>
              <a:gdLst/>
              <a:ahLst/>
              <a:cxnLst/>
              <a:rect l="l" t="t" r="r" b="b"/>
              <a:pathLst>
                <a:path w="5531484" h="3859529">
                  <a:moveTo>
                    <a:pt x="0" y="3859404"/>
                  </a:moveTo>
                  <a:lnTo>
                    <a:pt x="55310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29045" y="4669024"/>
              <a:ext cx="98640" cy="86902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024381" y="4707969"/>
              <a:ext cx="5522595" cy="2684145"/>
            </a:xfrm>
            <a:custGeom>
              <a:avLst/>
              <a:gdLst/>
              <a:ahLst/>
              <a:cxnLst/>
              <a:rect l="l" t="t" r="r" b="b"/>
              <a:pathLst>
                <a:path w="5522595" h="2684145">
                  <a:moveTo>
                    <a:pt x="0" y="2683951"/>
                  </a:moveTo>
                  <a:lnTo>
                    <a:pt x="55225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24359" y="4664724"/>
              <a:ext cx="100803" cy="78931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024381" y="5839419"/>
              <a:ext cx="5512435" cy="362585"/>
            </a:xfrm>
            <a:custGeom>
              <a:avLst/>
              <a:gdLst/>
              <a:ahLst/>
              <a:cxnLst/>
              <a:rect l="l" t="t" r="r" b="b"/>
              <a:pathLst>
                <a:path w="5512434" h="362585">
                  <a:moveTo>
                    <a:pt x="0" y="362518"/>
                  </a:moveTo>
                  <a:lnTo>
                    <a:pt x="551194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4326" y="5800948"/>
              <a:ext cx="97707" cy="7694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057897" y="5879615"/>
              <a:ext cx="5489575" cy="2686050"/>
            </a:xfrm>
            <a:custGeom>
              <a:avLst/>
              <a:gdLst/>
              <a:ahLst/>
              <a:cxnLst/>
              <a:rect l="l" t="t" r="r" b="b"/>
              <a:pathLst>
                <a:path w="5489575" h="2686050">
                  <a:moveTo>
                    <a:pt x="0" y="2685885"/>
                  </a:moveTo>
                  <a:lnTo>
                    <a:pt x="548913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24413" y="5836194"/>
              <a:ext cx="100783" cy="7907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024381" y="5861116"/>
              <a:ext cx="5516245" cy="1530985"/>
            </a:xfrm>
            <a:custGeom>
              <a:avLst/>
              <a:gdLst/>
              <a:ahLst/>
              <a:cxnLst/>
              <a:rect l="l" t="t" r="r" b="b"/>
              <a:pathLst>
                <a:path w="5516245" h="1530984">
                  <a:moveTo>
                    <a:pt x="0" y="1530804"/>
                  </a:moveTo>
                  <a:lnTo>
                    <a:pt x="55156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22277" y="5823611"/>
              <a:ext cx="100844" cy="7500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024381" y="3536323"/>
              <a:ext cx="5522595" cy="2665730"/>
            </a:xfrm>
            <a:custGeom>
              <a:avLst/>
              <a:gdLst/>
              <a:ahLst/>
              <a:cxnLst/>
              <a:rect l="l" t="t" r="r" b="b"/>
              <a:pathLst>
                <a:path w="5522595" h="2665729">
                  <a:moveTo>
                    <a:pt x="0" y="2665615"/>
                  </a:moveTo>
                  <a:lnTo>
                    <a:pt x="552240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24299" y="3493260"/>
              <a:ext cx="100823" cy="7877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024381" y="3561779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34731" y="3500786"/>
              <a:ext cx="95462" cy="921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024381" y="3550907"/>
              <a:ext cx="5531485" cy="3841115"/>
            </a:xfrm>
            <a:custGeom>
              <a:avLst/>
              <a:gdLst/>
              <a:ahLst/>
              <a:cxnLst/>
              <a:rect l="l" t="t" r="r" b="b"/>
              <a:pathLst>
                <a:path w="5531484" h="3841115">
                  <a:moveTo>
                    <a:pt x="0" y="3841013"/>
                  </a:moveTo>
                  <a:lnTo>
                    <a:pt x="553091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28964" y="3497574"/>
              <a:ext cx="98680" cy="8680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024381" y="6201938"/>
              <a:ext cx="5485765" cy="786765"/>
            </a:xfrm>
            <a:custGeom>
              <a:avLst/>
              <a:gdLst/>
              <a:ahLst/>
              <a:cxnLst/>
              <a:rect l="l" t="t" r="r" b="b"/>
              <a:pathLst>
                <a:path w="5485765" h="786765">
                  <a:moveTo>
                    <a:pt x="0" y="0"/>
                  </a:moveTo>
                  <a:lnTo>
                    <a:pt x="5485759" y="78655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95969" y="6950248"/>
              <a:ext cx="99275" cy="7650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024381" y="7032952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495239" y="6995481"/>
              <a:ext cx="100878" cy="74948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024381" y="7011201"/>
              <a:ext cx="5485130" cy="381000"/>
            </a:xfrm>
            <a:custGeom>
              <a:avLst/>
              <a:gdLst/>
              <a:ahLst/>
              <a:cxnLst/>
              <a:rect l="l" t="t" r="r" b="b"/>
              <a:pathLst>
                <a:path w="5485130" h="381000">
                  <a:moveTo>
                    <a:pt x="0" y="380720"/>
                  </a:moveTo>
                  <a:lnTo>
                    <a:pt x="54849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97199" y="6972729"/>
              <a:ext cx="97794" cy="76943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024381" y="4733168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34731" y="4672175"/>
              <a:ext cx="95462" cy="9217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057607" y="5893888"/>
              <a:ext cx="5497830" cy="3836670"/>
            </a:xfrm>
            <a:custGeom>
              <a:avLst/>
              <a:gdLst/>
              <a:ahLst/>
              <a:cxnLst/>
              <a:rect l="l" t="t" r="r" b="b"/>
              <a:pathLst>
                <a:path w="5497830" h="3836670">
                  <a:moveTo>
                    <a:pt x="0" y="3836220"/>
                  </a:moveTo>
                  <a:lnTo>
                    <a:pt x="549783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29045" y="5840413"/>
              <a:ext cx="98640" cy="86902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024381" y="3569609"/>
              <a:ext cx="5547995" cy="6184265"/>
            </a:xfrm>
            <a:custGeom>
              <a:avLst/>
              <a:gdLst/>
              <a:ahLst/>
              <a:cxnLst/>
              <a:rect l="l" t="t" r="r" b="b"/>
              <a:pathLst>
                <a:path w="5547995" h="6184265">
                  <a:moveTo>
                    <a:pt x="0" y="6183684"/>
                  </a:moveTo>
                  <a:lnTo>
                    <a:pt x="554742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40532" y="3503105"/>
              <a:ext cx="91987" cy="95611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024381" y="7051194"/>
              <a:ext cx="5495925" cy="2702560"/>
            </a:xfrm>
            <a:custGeom>
              <a:avLst/>
              <a:gdLst/>
              <a:ahLst/>
              <a:cxnLst/>
              <a:rect l="l" t="t" r="r" b="b"/>
              <a:pathLst>
                <a:path w="5495925" h="2702559">
                  <a:moveTo>
                    <a:pt x="0" y="2702099"/>
                  </a:moveTo>
                  <a:lnTo>
                    <a:pt x="549569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497409" y="7007638"/>
              <a:ext cx="100769" cy="79181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058035" y="6213811"/>
              <a:ext cx="5457190" cy="1925955"/>
            </a:xfrm>
            <a:custGeom>
              <a:avLst/>
              <a:gdLst/>
              <a:ahLst/>
              <a:cxnLst/>
              <a:rect l="l" t="t" r="r" b="b"/>
              <a:pathLst>
                <a:path w="5457190" h="1925954">
                  <a:moveTo>
                    <a:pt x="0" y="0"/>
                  </a:moveTo>
                  <a:lnTo>
                    <a:pt x="5457142" y="19255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495583" y="8102455"/>
              <a:ext cx="101148" cy="7383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024381" y="8182941"/>
              <a:ext cx="5485130" cy="399415"/>
            </a:xfrm>
            <a:custGeom>
              <a:avLst/>
              <a:gdLst/>
              <a:ahLst/>
              <a:cxnLst/>
              <a:rect l="l" t="t" r="r" b="b"/>
              <a:pathLst>
                <a:path w="5485130" h="399415">
                  <a:moveTo>
                    <a:pt x="0" y="398961"/>
                  </a:moveTo>
                  <a:lnTo>
                    <a:pt x="548495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497132" y="8144483"/>
              <a:ext cx="97869" cy="76922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024381" y="7391921"/>
              <a:ext cx="5485765" cy="768350"/>
            </a:xfrm>
            <a:custGeom>
              <a:avLst/>
              <a:gdLst/>
              <a:ahLst/>
              <a:cxnLst/>
              <a:rect l="l" t="t" r="r" b="b"/>
              <a:pathLst>
                <a:path w="5485765" h="768350">
                  <a:moveTo>
                    <a:pt x="0" y="0"/>
                  </a:moveTo>
                  <a:lnTo>
                    <a:pt x="5485711" y="76831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496009" y="8121968"/>
              <a:ext cx="99214" cy="7653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024381" y="8204341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495239" y="8166870"/>
              <a:ext cx="100878" cy="74948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3173016" y="577653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173016" y="577653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173016" y="69665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173016" y="696651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173016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173016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173016" y="815650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173016" y="815649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9581004" y="2265744"/>
            <a:ext cx="7421245" cy="7496175"/>
            <a:chOff x="9581004" y="2265744"/>
            <a:chExt cx="7421245" cy="7496175"/>
          </a:xfrm>
        </p:grpSpPr>
        <p:sp>
          <p:nvSpPr>
            <p:cNvPr id="149" name="object 149"/>
            <p:cNvSpPr/>
            <p:nvPr/>
          </p:nvSpPr>
          <p:spPr>
            <a:xfrm>
              <a:off x="10497076" y="3491144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85492" y="7315484"/>
              <a:ext cx="98613" cy="86956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0497076" y="5833922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78683" y="7343916"/>
              <a:ext cx="100871" cy="74955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497076" y="4662533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4" y="7327540"/>
              <a:ext cx="100776" cy="7912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0497076" y="3491144"/>
              <a:ext cx="5523865" cy="5019040"/>
            </a:xfrm>
            <a:custGeom>
              <a:avLst/>
              <a:gdLst/>
              <a:ahLst/>
              <a:cxnLst/>
              <a:rect l="l" t="t" r="r" b="b"/>
              <a:pathLst>
                <a:path w="5523865" h="5019040">
                  <a:moveTo>
                    <a:pt x="0" y="0"/>
                  </a:moveTo>
                  <a:lnTo>
                    <a:pt x="5523358" y="501846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991199" y="8478449"/>
              <a:ext cx="95421" cy="92223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0497076" y="5833922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4" y="8498929"/>
              <a:ext cx="100776" cy="7912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0497076" y="4662533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85492" y="8486874"/>
              <a:ext cx="98613" cy="86956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0497076" y="3491144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80834" y="6156151"/>
              <a:ext cx="100776" cy="79120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0497076" y="5833922"/>
              <a:ext cx="5495925" cy="397510"/>
            </a:xfrm>
            <a:custGeom>
              <a:avLst/>
              <a:gdLst/>
              <a:ahLst/>
              <a:cxnLst/>
              <a:rect l="l" t="t" r="r" b="b"/>
              <a:pathLst>
                <a:path w="5495925" h="397510">
                  <a:moveTo>
                    <a:pt x="0" y="0"/>
                  </a:moveTo>
                  <a:lnTo>
                    <a:pt x="5495698" y="39744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980583" y="6192905"/>
              <a:ext cx="97862" cy="76929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497076" y="4662533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78683" y="6172527"/>
              <a:ext cx="100871" cy="74955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0497076" y="3491144"/>
              <a:ext cx="5497830" cy="6182360"/>
            </a:xfrm>
            <a:custGeom>
              <a:avLst/>
              <a:gdLst/>
              <a:ahLst/>
              <a:cxnLst/>
              <a:rect l="l" t="t" r="r" b="b"/>
              <a:pathLst>
                <a:path w="5497830" h="6182359">
                  <a:moveTo>
                    <a:pt x="0" y="0"/>
                  </a:moveTo>
                  <a:lnTo>
                    <a:pt x="5497679" y="61818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63389" y="9643950"/>
              <a:ext cx="91831" cy="95739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0497076" y="5833922"/>
              <a:ext cx="5481320" cy="3857625"/>
            </a:xfrm>
            <a:custGeom>
              <a:avLst/>
              <a:gdLst/>
              <a:ahLst/>
              <a:cxnLst/>
              <a:rect l="l" t="t" r="r" b="b"/>
              <a:pathLst>
                <a:path w="5481319" h="3857625">
                  <a:moveTo>
                    <a:pt x="0" y="0"/>
                  </a:moveTo>
                  <a:lnTo>
                    <a:pt x="5481202" y="385749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951794" y="9658053"/>
              <a:ext cx="98552" cy="8709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0497076" y="4662533"/>
              <a:ext cx="5490210" cy="5018405"/>
            </a:xfrm>
            <a:custGeom>
              <a:avLst/>
              <a:gdLst/>
              <a:ahLst/>
              <a:cxnLst/>
              <a:rect l="l" t="t" r="r" b="b"/>
              <a:pathLst>
                <a:path w="5490209" h="5018405">
                  <a:moveTo>
                    <a:pt x="0" y="0"/>
                  </a:moveTo>
                  <a:lnTo>
                    <a:pt x="5489768" y="5018224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957548" y="9649656"/>
              <a:ext cx="95333" cy="92338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0470031" y="7005311"/>
              <a:ext cx="5488940" cy="395605"/>
            </a:xfrm>
            <a:custGeom>
              <a:avLst/>
              <a:gdLst/>
              <a:ahLst/>
              <a:cxnLst/>
              <a:rect l="l" t="t" r="r" b="b"/>
              <a:pathLst>
                <a:path w="5488940" h="395604">
                  <a:moveTo>
                    <a:pt x="0" y="0"/>
                  </a:moveTo>
                  <a:lnTo>
                    <a:pt x="5488943" y="3950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946791" y="7361901"/>
              <a:ext cx="97855" cy="76929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10470031" y="7005311"/>
              <a:ext cx="5527040" cy="1548130"/>
            </a:xfrm>
            <a:custGeom>
              <a:avLst/>
              <a:gdLst/>
              <a:ahLst/>
              <a:cxnLst/>
              <a:rect l="l" t="t" r="r" b="b"/>
              <a:pathLst>
                <a:path w="5527040" h="1548129">
                  <a:moveTo>
                    <a:pt x="0" y="0"/>
                  </a:moveTo>
                  <a:lnTo>
                    <a:pt x="5526448" y="154759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978677" y="8515427"/>
              <a:ext cx="100864" cy="74975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10470031" y="6253621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79509" y="6215339"/>
              <a:ext cx="99147" cy="7656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0470031" y="7005311"/>
              <a:ext cx="5499735" cy="2700655"/>
            </a:xfrm>
            <a:custGeom>
              <a:avLst/>
              <a:gdLst/>
              <a:ahLst/>
              <a:cxnLst/>
              <a:rect l="l" t="t" r="r" b="b"/>
              <a:pathLst>
                <a:path w="5499734" h="2700654">
                  <a:moveTo>
                    <a:pt x="0" y="0"/>
                  </a:moveTo>
                  <a:lnTo>
                    <a:pt x="5499667" y="270059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947041" y="9670277"/>
              <a:ext cx="100769" cy="79147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0470031" y="7425010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979509" y="7386728"/>
              <a:ext cx="99147" cy="76564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10470031" y="8176701"/>
              <a:ext cx="5523230" cy="397510"/>
            </a:xfrm>
            <a:custGeom>
              <a:avLst/>
              <a:gdLst/>
              <a:ahLst/>
              <a:cxnLst/>
              <a:rect l="l" t="t" r="r" b="b"/>
              <a:pathLst>
                <a:path w="5523230" h="397509">
                  <a:moveTo>
                    <a:pt x="0" y="0"/>
                  </a:moveTo>
                  <a:lnTo>
                    <a:pt x="5522743" y="39748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5980590" y="8535717"/>
              <a:ext cx="97855" cy="76936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10470031" y="6274108"/>
              <a:ext cx="5528310" cy="1903095"/>
            </a:xfrm>
            <a:custGeom>
              <a:avLst/>
              <a:gdLst/>
              <a:ahLst/>
              <a:cxnLst/>
              <a:rect l="l" t="t" r="r" b="b"/>
              <a:pathLst>
                <a:path w="5528309" h="1903095">
                  <a:moveTo>
                    <a:pt x="0" y="1902592"/>
                  </a:moveTo>
                  <a:lnTo>
                    <a:pt x="552831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78968" y="6237117"/>
              <a:ext cx="101128" cy="73988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10470031" y="8176701"/>
              <a:ext cx="5492750" cy="1547495"/>
            </a:xfrm>
            <a:custGeom>
              <a:avLst/>
              <a:gdLst/>
              <a:ahLst/>
              <a:cxnLst/>
              <a:rect l="l" t="t" r="r" b="b"/>
              <a:pathLst>
                <a:path w="5492750" h="1547495">
                  <a:moveTo>
                    <a:pt x="0" y="0"/>
                  </a:moveTo>
                  <a:lnTo>
                    <a:pt x="5492689" y="154743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944877" y="9686667"/>
              <a:ext cx="100871" cy="74948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9641857" y="540466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3"/>
                  </a:lnTo>
                  <a:lnTo>
                    <a:pt x="66539" y="195768"/>
                  </a:lnTo>
                  <a:lnTo>
                    <a:pt x="44359" y="234764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6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1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6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4"/>
                  </a:lnTo>
                  <a:lnTo>
                    <a:pt x="784272" y="195768"/>
                  </a:lnTo>
                  <a:lnTo>
                    <a:pt x="757657" y="158793"/>
                  </a:lnTo>
                  <a:lnTo>
                    <a:pt x="726605" y="124207"/>
                  </a:lnTo>
                  <a:lnTo>
                    <a:pt x="692019" y="93155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641855" y="54046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641857" y="423327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3" y="824194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8" y="806450"/>
                  </a:lnTo>
                  <a:lnTo>
                    <a:pt x="655044" y="784270"/>
                  </a:lnTo>
                  <a:lnTo>
                    <a:pt x="692019" y="757655"/>
                  </a:lnTo>
                  <a:lnTo>
                    <a:pt x="726605" y="726603"/>
                  </a:lnTo>
                  <a:lnTo>
                    <a:pt x="757657" y="692017"/>
                  </a:lnTo>
                  <a:lnTo>
                    <a:pt x="784272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3" y="533460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641855" y="423327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641857" y="306188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8"/>
                  </a:lnTo>
                  <a:lnTo>
                    <a:pt x="158792" y="93154"/>
                  </a:lnTo>
                  <a:lnTo>
                    <a:pt x="124206" y="124205"/>
                  </a:lnTo>
                  <a:lnTo>
                    <a:pt x="93154" y="158791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5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2" y="837504"/>
                  </a:lnTo>
                  <a:lnTo>
                    <a:pt x="575398" y="824196"/>
                  </a:lnTo>
                  <a:lnTo>
                    <a:pt x="616048" y="806452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5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7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1"/>
                  </a:lnTo>
                  <a:lnTo>
                    <a:pt x="726605" y="124205"/>
                  </a:lnTo>
                  <a:lnTo>
                    <a:pt x="692019" y="93154"/>
                  </a:lnTo>
                  <a:lnTo>
                    <a:pt x="655044" y="66538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641855" y="306188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614812" y="657605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614810" y="657605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614812" y="774744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614810" y="77474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6117454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5"/>
                  </a:lnTo>
                  <a:lnTo>
                    <a:pt x="124208" y="124207"/>
                  </a:lnTo>
                  <a:lnTo>
                    <a:pt x="93156" y="158794"/>
                  </a:lnTo>
                  <a:lnTo>
                    <a:pt x="66540" y="195769"/>
                  </a:lnTo>
                  <a:lnTo>
                    <a:pt x="44360" y="234765"/>
                  </a:lnTo>
                  <a:lnTo>
                    <a:pt x="26616" y="275415"/>
                  </a:lnTo>
                  <a:lnTo>
                    <a:pt x="13308" y="317351"/>
                  </a:lnTo>
                  <a:lnTo>
                    <a:pt x="4436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6" y="490607"/>
                  </a:lnTo>
                  <a:lnTo>
                    <a:pt x="13308" y="533462"/>
                  </a:lnTo>
                  <a:lnTo>
                    <a:pt x="26616" y="575398"/>
                  </a:lnTo>
                  <a:lnTo>
                    <a:pt x="44360" y="616048"/>
                  </a:lnTo>
                  <a:lnTo>
                    <a:pt x="66540" y="655044"/>
                  </a:lnTo>
                  <a:lnTo>
                    <a:pt x="93156" y="692019"/>
                  </a:lnTo>
                  <a:lnTo>
                    <a:pt x="124208" y="726605"/>
                  </a:lnTo>
                  <a:lnTo>
                    <a:pt x="158795" y="757657"/>
                  </a:lnTo>
                  <a:lnTo>
                    <a:pt x="195771" y="784272"/>
                  </a:lnTo>
                  <a:lnTo>
                    <a:pt x="234768" y="806452"/>
                  </a:lnTo>
                  <a:lnTo>
                    <a:pt x="275419" y="824196"/>
                  </a:lnTo>
                  <a:lnTo>
                    <a:pt x="317355" y="837504"/>
                  </a:lnTo>
                  <a:lnTo>
                    <a:pt x="360211" y="846376"/>
                  </a:lnTo>
                  <a:lnTo>
                    <a:pt x="403617" y="850812"/>
                  </a:lnTo>
                  <a:lnTo>
                    <a:pt x="447207" y="850812"/>
                  </a:lnTo>
                  <a:lnTo>
                    <a:pt x="490614" y="846376"/>
                  </a:lnTo>
                  <a:lnTo>
                    <a:pt x="533469" y="837504"/>
                  </a:lnTo>
                  <a:lnTo>
                    <a:pt x="575405" y="824196"/>
                  </a:lnTo>
                  <a:lnTo>
                    <a:pt x="616054" y="806452"/>
                  </a:lnTo>
                  <a:lnTo>
                    <a:pt x="655050" y="784272"/>
                  </a:lnTo>
                  <a:lnTo>
                    <a:pt x="692024" y="757657"/>
                  </a:lnTo>
                  <a:lnTo>
                    <a:pt x="726609" y="726605"/>
                  </a:lnTo>
                  <a:lnTo>
                    <a:pt x="757661" y="692019"/>
                  </a:lnTo>
                  <a:lnTo>
                    <a:pt x="784277" y="655044"/>
                  </a:lnTo>
                  <a:lnTo>
                    <a:pt x="806457" y="616048"/>
                  </a:lnTo>
                  <a:lnTo>
                    <a:pt x="824201" y="575398"/>
                  </a:lnTo>
                  <a:lnTo>
                    <a:pt x="837509" y="533462"/>
                  </a:lnTo>
                  <a:lnTo>
                    <a:pt x="846381" y="490607"/>
                  </a:lnTo>
                  <a:lnTo>
                    <a:pt x="850817" y="447201"/>
                  </a:lnTo>
                  <a:lnTo>
                    <a:pt x="850817" y="403612"/>
                  </a:lnTo>
                  <a:lnTo>
                    <a:pt x="846381" y="360206"/>
                  </a:lnTo>
                  <a:lnTo>
                    <a:pt x="837509" y="317351"/>
                  </a:lnTo>
                  <a:lnTo>
                    <a:pt x="824201" y="275415"/>
                  </a:lnTo>
                  <a:lnTo>
                    <a:pt x="806457" y="234765"/>
                  </a:lnTo>
                  <a:lnTo>
                    <a:pt x="784277" y="195769"/>
                  </a:lnTo>
                  <a:lnTo>
                    <a:pt x="757661" y="158794"/>
                  </a:lnTo>
                  <a:lnTo>
                    <a:pt x="726609" y="124207"/>
                  </a:lnTo>
                  <a:lnTo>
                    <a:pt x="692024" y="93155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6117457" y="34709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6117454" y="229955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8"/>
                  </a:lnTo>
                  <a:lnTo>
                    <a:pt x="158795" y="93154"/>
                  </a:lnTo>
                  <a:lnTo>
                    <a:pt x="124208" y="124205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5"/>
                  </a:lnTo>
                  <a:lnTo>
                    <a:pt x="93156" y="692020"/>
                  </a:lnTo>
                  <a:lnTo>
                    <a:pt x="124208" y="726607"/>
                  </a:lnTo>
                  <a:lnTo>
                    <a:pt x="158795" y="757658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7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7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8"/>
                  </a:lnTo>
                  <a:lnTo>
                    <a:pt x="726609" y="726607"/>
                  </a:lnTo>
                  <a:lnTo>
                    <a:pt x="757661" y="692020"/>
                  </a:lnTo>
                  <a:lnTo>
                    <a:pt x="784277" y="655045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5"/>
                  </a:lnTo>
                  <a:lnTo>
                    <a:pt x="692024" y="93154"/>
                  </a:lnTo>
                  <a:lnTo>
                    <a:pt x="655050" y="66538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6117457" y="229955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3" name="object 203"/>
          <p:cNvGrpSpPr/>
          <p:nvPr/>
        </p:nvGrpSpPr>
        <p:grpSpPr>
          <a:xfrm>
            <a:off x="16083650" y="1094355"/>
            <a:ext cx="918844" cy="918844"/>
            <a:chOff x="16083650" y="1094355"/>
            <a:chExt cx="918844" cy="918844"/>
          </a:xfrm>
        </p:grpSpPr>
        <p:sp>
          <p:nvSpPr>
            <p:cNvPr id="204" name="object 204"/>
            <p:cNvSpPr/>
            <p:nvPr/>
          </p:nvSpPr>
          <p:spPr>
            <a:xfrm>
              <a:off x="16117453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6"/>
                  </a:lnTo>
                  <a:lnTo>
                    <a:pt x="93156" y="692021"/>
                  </a:lnTo>
                  <a:lnTo>
                    <a:pt x="124208" y="726607"/>
                  </a:lnTo>
                  <a:lnTo>
                    <a:pt x="158795" y="757659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8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8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9"/>
                  </a:lnTo>
                  <a:lnTo>
                    <a:pt x="726609" y="726607"/>
                  </a:lnTo>
                  <a:lnTo>
                    <a:pt x="757661" y="692021"/>
                  </a:lnTo>
                  <a:lnTo>
                    <a:pt x="784277" y="655046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4" y="93154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6117457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16049845" y="4608522"/>
            <a:ext cx="918844" cy="918844"/>
            <a:chOff x="16049845" y="4608522"/>
            <a:chExt cx="918844" cy="918844"/>
          </a:xfrm>
        </p:grpSpPr>
        <p:sp>
          <p:nvSpPr>
            <p:cNvPr id="207" name="object 207"/>
            <p:cNvSpPr/>
            <p:nvPr/>
          </p:nvSpPr>
          <p:spPr>
            <a:xfrm>
              <a:off x="16083654" y="464233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3"/>
                  </a:lnTo>
                  <a:lnTo>
                    <a:pt x="0" y="403609"/>
                  </a:lnTo>
                  <a:lnTo>
                    <a:pt x="0" y="447199"/>
                  </a:lnTo>
                  <a:lnTo>
                    <a:pt x="4436" y="490605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2" y="824194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9" y="806450"/>
                  </a:lnTo>
                  <a:lnTo>
                    <a:pt x="655046" y="784270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59" y="692017"/>
                  </a:lnTo>
                  <a:lnTo>
                    <a:pt x="784273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09"/>
                  </a:lnTo>
                  <a:lnTo>
                    <a:pt x="846374" y="360203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3" y="195767"/>
                  </a:lnTo>
                  <a:lnTo>
                    <a:pt x="757659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6083651" y="464232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9" name="object 209"/>
          <p:cNvGrpSpPr/>
          <p:nvPr/>
        </p:nvGrpSpPr>
        <p:grpSpPr>
          <a:xfrm>
            <a:off x="16066747" y="8122690"/>
            <a:ext cx="918844" cy="918844"/>
            <a:chOff x="16066747" y="8122690"/>
            <a:chExt cx="918844" cy="918844"/>
          </a:xfrm>
        </p:grpSpPr>
        <p:sp>
          <p:nvSpPr>
            <p:cNvPr id="210" name="object 210"/>
            <p:cNvSpPr/>
            <p:nvPr/>
          </p:nvSpPr>
          <p:spPr>
            <a:xfrm>
              <a:off x="16100554" y="815650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61" y="692017"/>
                  </a:lnTo>
                  <a:lnTo>
                    <a:pt x="784277" y="655042"/>
                  </a:lnTo>
                  <a:lnTo>
                    <a:pt x="806457" y="616046"/>
                  </a:lnTo>
                  <a:lnTo>
                    <a:pt x="824201" y="575396"/>
                  </a:lnTo>
                  <a:lnTo>
                    <a:pt x="837509" y="533460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6100554" y="815649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2" name="object 212"/>
          <p:cNvGrpSpPr/>
          <p:nvPr/>
        </p:nvGrpSpPr>
        <p:grpSpPr>
          <a:xfrm>
            <a:off x="16066747" y="6951301"/>
            <a:ext cx="918844" cy="918844"/>
            <a:chOff x="16066747" y="6951301"/>
            <a:chExt cx="918844" cy="918844"/>
          </a:xfrm>
        </p:grpSpPr>
        <p:sp>
          <p:nvSpPr>
            <p:cNvPr id="213" name="object 213"/>
            <p:cNvSpPr/>
            <p:nvPr/>
          </p:nvSpPr>
          <p:spPr>
            <a:xfrm>
              <a:off x="16100554" y="698511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7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5"/>
                  </a:lnTo>
                  <a:lnTo>
                    <a:pt x="403609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2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7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100554" y="698510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16066747" y="5779912"/>
            <a:ext cx="918844" cy="918844"/>
            <a:chOff x="16066747" y="5779912"/>
            <a:chExt cx="918844" cy="918844"/>
          </a:xfrm>
        </p:grpSpPr>
        <p:sp>
          <p:nvSpPr>
            <p:cNvPr id="216" name="object 216"/>
            <p:cNvSpPr/>
            <p:nvPr/>
          </p:nvSpPr>
          <p:spPr>
            <a:xfrm>
              <a:off x="16100554" y="581372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5"/>
                  </a:lnTo>
                  <a:lnTo>
                    <a:pt x="124208" y="124207"/>
                  </a:lnTo>
                  <a:lnTo>
                    <a:pt x="93156" y="158793"/>
                  </a:lnTo>
                  <a:lnTo>
                    <a:pt x="66540" y="195768"/>
                  </a:lnTo>
                  <a:lnTo>
                    <a:pt x="44360" y="234764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6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6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4"/>
                  </a:lnTo>
                  <a:lnTo>
                    <a:pt x="784277" y="195768"/>
                  </a:lnTo>
                  <a:lnTo>
                    <a:pt x="757661" y="158793"/>
                  </a:lnTo>
                  <a:lnTo>
                    <a:pt x="726609" y="124207"/>
                  </a:lnTo>
                  <a:lnTo>
                    <a:pt x="692022" y="93155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6100554" y="58137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16032940" y="9294079"/>
            <a:ext cx="918844" cy="918844"/>
            <a:chOff x="16032940" y="9294079"/>
            <a:chExt cx="918844" cy="918844"/>
          </a:xfrm>
        </p:grpSpPr>
        <p:sp>
          <p:nvSpPr>
            <p:cNvPr id="219" name="object 219"/>
            <p:cNvSpPr/>
            <p:nvPr/>
          </p:nvSpPr>
          <p:spPr>
            <a:xfrm>
              <a:off x="16066750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1" y="26615"/>
                  </a:lnTo>
                  <a:lnTo>
                    <a:pt x="234760" y="44359"/>
                  </a:lnTo>
                  <a:lnTo>
                    <a:pt x="195763" y="66539"/>
                  </a:lnTo>
                  <a:lnTo>
                    <a:pt x="158787" y="93154"/>
                  </a:lnTo>
                  <a:lnTo>
                    <a:pt x="124200" y="124206"/>
                  </a:lnTo>
                  <a:lnTo>
                    <a:pt x="93150" y="158792"/>
                  </a:lnTo>
                  <a:lnTo>
                    <a:pt x="66536" y="195767"/>
                  </a:lnTo>
                  <a:lnTo>
                    <a:pt x="44357" y="234763"/>
                  </a:lnTo>
                  <a:lnTo>
                    <a:pt x="26614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4" y="575396"/>
                  </a:lnTo>
                  <a:lnTo>
                    <a:pt x="44357" y="616046"/>
                  </a:lnTo>
                  <a:lnTo>
                    <a:pt x="66536" y="655042"/>
                  </a:lnTo>
                  <a:lnTo>
                    <a:pt x="93150" y="692017"/>
                  </a:lnTo>
                  <a:lnTo>
                    <a:pt x="124200" y="726603"/>
                  </a:lnTo>
                  <a:lnTo>
                    <a:pt x="158787" y="757655"/>
                  </a:lnTo>
                  <a:lnTo>
                    <a:pt x="195763" y="784271"/>
                  </a:lnTo>
                  <a:lnTo>
                    <a:pt x="234760" y="806451"/>
                  </a:lnTo>
                  <a:lnTo>
                    <a:pt x="275411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1" y="837502"/>
                  </a:lnTo>
                  <a:lnTo>
                    <a:pt x="575397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6" y="757655"/>
                  </a:lnTo>
                  <a:lnTo>
                    <a:pt x="726601" y="726603"/>
                  </a:lnTo>
                  <a:lnTo>
                    <a:pt x="757653" y="692017"/>
                  </a:lnTo>
                  <a:lnTo>
                    <a:pt x="784269" y="655042"/>
                  </a:lnTo>
                  <a:lnTo>
                    <a:pt x="806449" y="616046"/>
                  </a:lnTo>
                  <a:lnTo>
                    <a:pt x="824193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3" y="275413"/>
                  </a:lnTo>
                  <a:lnTo>
                    <a:pt x="806449" y="234763"/>
                  </a:lnTo>
                  <a:lnTo>
                    <a:pt x="784269" y="195767"/>
                  </a:lnTo>
                  <a:lnTo>
                    <a:pt x="757653" y="158792"/>
                  </a:lnTo>
                  <a:lnTo>
                    <a:pt x="726601" y="124206"/>
                  </a:lnTo>
                  <a:lnTo>
                    <a:pt x="692016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6066747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 txBox="1"/>
          <p:nvPr/>
        </p:nvSpPr>
        <p:spPr>
          <a:xfrm>
            <a:off x="721466" y="4796944"/>
            <a:ext cx="206248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6530" marR="5080" indent="-164465">
              <a:lnSpc>
                <a:spcPts val="6270"/>
              </a:lnSpc>
              <a:spcBef>
                <a:spcPts val="355"/>
              </a:spcBef>
            </a:pPr>
            <a:r>
              <a:rPr sz="5350" spc="375" dirty="0">
                <a:solidFill>
                  <a:srgbClr val="FFFFFF"/>
                </a:solidFill>
                <a:latin typeface="Arial MT"/>
                <a:cs typeface="Arial MT"/>
              </a:rPr>
              <a:t>ta</a:t>
            </a:r>
            <a:r>
              <a:rPr sz="5350" spc="22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5350" spc="380" dirty="0">
                <a:solidFill>
                  <a:srgbClr val="FFFFFF"/>
                </a:solidFill>
                <a:latin typeface="Arial MT"/>
                <a:cs typeface="Arial MT"/>
              </a:rPr>
              <a:t>get  </a:t>
            </a:r>
            <a:r>
              <a:rPr sz="5350" spc="459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22" name="object 222"/>
          <p:cNvSpPr txBox="1">
            <a:spLocks noGrp="1"/>
          </p:cNvSpPr>
          <p:nvPr>
            <p:ph type="title"/>
          </p:nvPr>
        </p:nvSpPr>
        <p:spPr>
          <a:xfrm>
            <a:off x="17320175" y="4796944"/>
            <a:ext cx="255651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2909" marR="5080" indent="-410845">
              <a:lnSpc>
                <a:spcPts val="6270"/>
              </a:lnSpc>
              <a:spcBef>
                <a:spcPts val="355"/>
              </a:spcBef>
            </a:pPr>
            <a:r>
              <a:rPr sz="5350" spc="300" dirty="0">
                <a:latin typeface="Arial MT"/>
                <a:cs typeface="Arial MT"/>
              </a:rPr>
              <a:t>c</a:t>
            </a:r>
            <a:r>
              <a:rPr sz="5350" spc="565" dirty="0">
                <a:latin typeface="Arial MT"/>
                <a:cs typeface="Arial MT"/>
              </a:rPr>
              <a:t>on</a:t>
            </a:r>
            <a:r>
              <a:rPr sz="5350" spc="195" dirty="0">
                <a:latin typeface="Arial MT"/>
                <a:cs typeface="Arial MT"/>
              </a:rPr>
              <a:t>t</a:t>
            </a:r>
            <a:r>
              <a:rPr sz="5350" spc="-15" dirty="0">
                <a:latin typeface="Arial MT"/>
                <a:cs typeface="Arial MT"/>
              </a:rPr>
              <a:t>e</a:t>
            </a:r>
            <a:r>
              <a:rPr sz="5350" spc="440" dirty="0">
                <a:latin typeface="Arial MT"/>
                <a:cs typeface="Arial MT"/>
              </a:rPr>
              <a:t>xt  </a:t>
            </a:r>
            <a:r>
              <a:rPr sz="5350" spc="459" dirty="0"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23" name="Slide Number Placeholder 222">
            <a:extLst>
              <a:ext uri="{FF2B5EF4-FFF2-40B4-BE49-F238E27FC236}">
                <a16:creationId xmlns:a16="http://schemas.microsoft.com/office/drawing/2014/main" id="{FC395860-E2F6-A521-358D-96B112C8FC2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159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821653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7619" y="4162176"/>
            <a:ext cx="9954894" cy="276999"/>
          </a:xfrm>
        </p:spPr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0" y="2642897"/>
            <a:ext cx="5627565" cy="84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-media-cache-ak0.pinimg.com/236x/f2/91/32/f291326319b71138c63e645dbc090ffd.jpg">
            <a:extLst>
              <a:ext uri="{FF2B5EF4-FFF2-40B4-BE49-F238E27FC236}">
                <a16:creationId xmlns:a16="http://schemas.microsoft.com/office/drawing/2014/main" id="{B9E9A93E-EA99-1296-83AA-4ACD5497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2621817"/>
            <a:ext cx="5334000" cy="84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87A69E-B17A-8ABA-48D7-72CAD4D072F0}"/>
              </a:ext>
            </a:extLst>
          </p:cNvPr>
          <p:cNvSpPr/>
          <p:nvPr/>
        </p:nvSpPr>
        <p:spPr>
          <a:xfrm>
            <a:off x="4718050" y="7102475"/>
            <a:ext cx="5334000" cy="39949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ACB98-FD7F-A4DC-4CFC-9F22B1C3BFA1}"/>
              </a:ext>
            </a:extLst>
          </p:cNvPr>
          <p:cNvSpPr/>
          <p:nvPr/>
        </p:nvSpPr>
        <p:spPr>
          <a:xfrm>
            <a:off x="11271250" y="4162175"/>
            <a:ext cx="5627565" cy="49214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052" y="1543426"/>
            <a:ext cx="5649595" cy="5452745"/>
            <a:chOff x="3977052" y="1543426"/>
            <a:chExt cx="5649595" cy="5452745"/>
          </a:xfrm>
        </p:grpSpPr>
        <p:sp>
          <p:nvSpPr>
            <p:cNvPr id="3" name="object 3"/>
            <p:cNvSpPr/>
            <p:nvPr/>
          </p:nvSpPr>
          <p:spPr>
            <a:xfrm>
              <a:off x="3987194" y="1553568"/>
              <a:ext cx="5560060" cy="3053715"/>
            </a:xfrm>
            <a:custGeom>
              <a:avLst/>
              <a:gdLst/>
              <a:ahLst/>
              <a:cxnLst/>
              <a:rect l="l" t="t" r="r" b="b"/>
              <a:pathLst>
                <a:path w="5560059" h="3053715">
                  <a:moveTo>
                    <a:pt x="0" y="0"/>
                  </a:moveTo>
                  <a:lnTo>
                    <a:pt x="5559876" y="30533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264" y="4571898"/>
              <a:ext cx="100323" cy="816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24381" y="3896347"/>
              <a:ext cx="5510530" cy="748030"/>
            </a:xfrm>
            <a:custGeom>
              <a:avLst/>
              <a:gdLst/>
              <a:ahLst/>
              <a:cxnLst/>
              <a:rect l="l" t="t" r="r" b="b"/>
              <a:pathLst>
                <a:path w="5510530" h="748029">
                  <a:moveTo>
                    <a:pt x="0" y="0"/>
                  </a:moveTo>
                  <a:lnTo>
                    <a:pt x="5510390" y="74787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0816" y="4605941"/>
              <a:ext cx="99140" cy="765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24381" y="2706364"/>
              <a:ext cx="5515610" cy="1917064"/>
            </a:xfrm>
            <a:custGeom>
              <a:avLst/>
              <a:gdLst/>
              <a:ahLst/>
              <a:cxnLst/>
              <a:rect l="l" t="t" r="r" b="b"/>
              <a:pathLst>
                <a:path w="5515609" h="1917064">
                  <a:moveTo>
                    <a:pt x="0" y="0"/>
                  </a:moveTo>
                  <a:lnTo>
                    <a:pt x="5515373" y="191702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0289" y="4586421"/>
              <a:ext cx="101135" cy="739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87194" y="1553568"/>
              <a:ext cx="5568950" cy="4211955"/>
            </a:xfrm>
            <a:custGeom>
              <a:avLst/>
              <a:gdLst/>
              <a:ahLst/>
              <a:cxnLst/>
              <a:rect l="l" t="t" r="r" b="b"/>
              <a:pathLst>
                <a:path w="5568950" h="4211955">
                  <a:moveTo>
                    <a:pt x="0" y="0"/>
                  </a:moveTo>
                  <a:lnTo>
                    <a:pt x="5568368" y="4211652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8287" y="5732429"/>
              <a:ext cx="97808" cy="886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58043" y="3907935"/>
              <a:ext cx="5481955" cy="1887220"/>
            </a:xfrm>
            <a:custGeom>
              <a:avLst/>
              <a:gdLst/>
              <a:ahLst/>
              <a:cxnLst/>
              <a:rect l="l" t="t" r="r" b="b"/>
              <a:pathLst>
                <a:path w="5481955" h="1887220">
                  <a:moveTo>
                    <a:pt x="0" y="0"/>
                  </a:moveTo>
                  <a:lnTo>
                    <a:pt x="5481610" y="188713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0268" y="5758081"/>
              <a:ext cx="101128" cy="739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24381" y="2706364"/>
              <a:ext cx="5523230" cy="3071495"/>
            </a:xfrm>
            <a:custGeom>
              <a:avLst/>
              <a:gdLst/>
              <a:ahLst/>
              <a:cxnLst/>
              <a:rect l="l" t="t" r="r" b="b"/>
              <a:pathLst>
                <a:path w="5523230" h="3071495">
                  <a:moveTo>
                    <a:pt x="0" y="0"/>
                  </a:moveTo>
                  <a:lnTo>
                    <a:pt x="5522966" y="30714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406" y="5742861"/>
              <a:ext cx="100262" cy="8190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87194" y="1553568"/>
              <a:ext cx="5552440" cy="1899285"/>
            </a:xfrm>
            <a:custGeom>
              <a:avLst/>
              <a:gdLst/>
              <a:ahLst/>
              <a:cxnLst/>
              <a:rect l="l" t="t" r="r" b="b"/>
              <a:pathLst>
                <a:path w="5552440" h="1899285">
                  <a:moveTo>
                    <a:pt x="0" y="0"/>
                  </a:moveTo>
                  <a:lnTo>
                    <a:pt x="5552384" y="18989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0248" y="3415492"/>
              <a:ext cx="101128" cy="740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24381" y="3495099"/>
              <a:ext cx="5509895" cy="401320"/>
            </a:xfrm>
            <a:custGeom>
              <a:avLst/>
              <a:gdLst/>
              <a:ahLst/>
              <a:cxnLst/>
              <a:rect l="l" t="t" r="r" b="b"/>
              <a:pathLst>
                <a:path w="5509895" h="401320">
                  <a:moveTo>
                    <a:pt x="0" y="401247"/>
                  </a:moveTo>
                  <a:lnTo>
                    <a:pt x="550970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78" y="3456634"/>
              <a:ext cx="97869" cy="7692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24381" y="2706364"/>
              <a:ext cx="5510530" cy="766445"/>
            </a:xfrm>
            <a:custGeom>
              <a:avLst/>
              <a:gdLst/>
              <a:ahLst/>
              <a:cxnLst/>
              <a:rect l="l" t="t" r="r" b="b"/>
              <a:pathLst>
                <a:path w="5510530" h="766445">
                  <a:moveTo>
                    <a:pt x="0" y="0"/>
                  </a:moveTo>
                  <a:lnTo>
                    <a:pt x="5510437" y="76611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0769" y="3434214"/>
              <a:ext cx="99201" cy="765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87194" y="1553568"/>
              <a:ext cx="5549900" cy="5373370"/>
            </a:xfrm>
            <a:custGeom>
              <a:avLst/>
              <a:gdLst/>
              <a:ahLst/>
              <a:cxnLst/>
              <a:rect l="l" t="t" r="r" b="b"/>
              <a:pathLst>
                <a:path w="5549900" h="5373370">
                  <a:moveTo>
                    <a:pt x="0" y="0"/>
                  </a:moveTo>
                  <a:lnTo>
                    <a:pt x="5549829" y="537310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7125" y="6896137"/>
              <a:ext cx="94441" cy="9335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24381" y="3896347"/>
              <a:ext cx="5495925" cy="3053080"/>
            </a:xfrm>
            <a:custGeom>
              <a:avLst/>
              <a:gdLst/>
              <a:ahLst/>
              <a:cxnLst/>
              <a:rect l="l" t="t" r="r" b="b"/>
              <a:pathLst>
                <a:path w="5495925" h="3053079">
                  <a:moveTo>
                    <a:pt x="0" y="0"/>
                  </a:moveTo>
                  <a:lnTo>
                    <a:pt x="5495894" y="305290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6347" y="6914284"/>
              <a:ext cx="100269" cy="8188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24381" y="2706364"/>
              <a:ext cx="5504815" cy="4229735"/>
            </a:xfrm>
            <a:custGeom>
              <a:avLst/>
              <a:gdLst/>
              <a:ahLst/>
              <a:cxnLst/>
              <a:rect l="l" t="t" r="r" b="b"/>
              <a:pathLst>
                <a:path w="5504815" h="4229734">
                  <a:moveTo>
                    <a:pt x="0" y="0"/>
                  </a:moveTo>
                  <a:lnTo>
                    <a:pt x="5504629" y="422959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01567" y="6903298"/>
              <a:ext cx="97632" cy="88937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0456035" y="1551526"/>
            <a:ext cx="5648325" cy="5460365"/>
            <a:chOff x="10456035" y="1551526"/>
            <a:chExt cx="5648325" cy="5460365"/>
          </a:xfrm>
        </p:grpSpPr>
        <p:sp>
          <p:nvSpPr>
            <p:cNvPr id="28" name="object 28"/>
            <p:cNvSpPr/>
            <p:nvPr/>
          </p:nvSpPr>
          <p:spPr>
            <a:xfrm>
              <a:off x="10493222" y="273939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6418" y="2701117"/>
              <a:ext cx="99140" cy="7656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493222" y="277691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8927" y="2730177"/>
              <a:ext cx="100296" cy="817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526886" y="2759913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2722915"/>
              <a:ext cx="101128" cy="739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493222" y="3487290"/>
              <a:ext cx="5516880" cy="401320"/>
            </a:xfrm>
            <a:custGeom>
              <a:avLst/>
              <a:gdLst/>
              <a:ahLst/>
              <a:cxnLst/>
              <a:rect l="l" t="t" r="r" b="b"/>
              <a:pathLst>
                <a:path w="5516880" h="401320">
                  <a:moveTo>
                    <a:pt x="0" y="0"/>
                  </a:moveTo>
                  <a:lnTo>
                    <a:pt x="5516462" y="4012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97480" y="3850086"/>
              <a:ext cx="97869" cy="7692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493222" y="3931302"/>
              <a:ext cx="5522595" cy="1899285"/>
            </a:xfrm>
            <a:custGeom>
              <a:avLst/>
              <a:gdLst/>
              <a:ahLst/>
              <a:cxnLst/>
              <a:rect l="l" t="t" r="r" b="b"/>
              <a:pathLst>
                <a:path w="5522594" h="1899285">
                  <a:moveTo>
                    <a:pt x="0" y="1898766"/>
                  </a:moveTo>
                  <a:lnTo>
                    <a:pt x="552201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3894305"/>
              <a:ext cx="101128" cy="7399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493222" y="3910789"/>
              <a:ext cx="5517515" cy="748030"/>
            </a:xfrm>
            <a:custGeom>
              <a:avLst/>
              <a:gdLst/>
              <a:ahLst/>
              <a:cxnLst/>
              <a:rect l="l" t="t" r="r" b="b"/>
              <a:pathLst>
                <a:path w="5517515" h="748029">
                  <a:moveTo>
                    <a:pt x="0" y="747890"/>
                  </a:moveTo>
                  <a:lnTo>
                    <a:pt x="551715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96418" y="3872506"/>
              <a:ext cx="99140" cy="7656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526886" y="1588524"/>
              <a:ext cx="5488940" cy="1887220"/>
            </a:xfrm>
            <a:custGeom>
              <a:avLst/>
              <a:gdLst/>
              <a:ahLst/>
              <a:cxnLst/>
              <a:rect l="l" t="t" r="r" b="b"/>
              <a:pathLst>
                <a:path w="5488940" h="1887220">
                  <a:moveTo>
                    <a:pt x="0" y="1887190"/>
                  </a:moveTo>
                  <a:lnTo>
                    <a:pt x="548835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95864" y="1551526"/>
              <a:ext cx="101128" cy="739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493222" y="1618639"/>
              <a:ext cx="5538470" cy="4211955"/>
            </a:xfrm>
            <a:custGeom>
              <a:avLst/>
              <a:gdLst/>
              <a:ahLst/>
              <a:cxnLst/>
              <a:rect l="l" t="t" r="r" b="b"/>
              <a:pathLst>
                <a:path w="5538469" h="4211955">
                  <a:moveTo>
                    <a:pt x="0" y="4211429"/>
                  </a:moveTo>
                  <a:lnTo>
                    <a:pt x="553811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03998" y="1562662"/>
              <a:ext cx="97754" cy="887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493222" y="1605528"/>
              <a:ext cx="5529580" cy="3053715"/>
            </a:xfrm>
            <a:custGeom>
              <a:avLst/>
              <a:gdLst/>
              <a:ahLst/>
              <a:cxnLst/>
              <a:rect l="l" t="t" r="r" b="b"/>
              <a:pathLst>
                <a:path w="5529580" h="3053715">
                  <a:moveTo>
                    <a:pt x="0" y="3053150"/>
                  </a:moveTo>
                  <a:lnTo>
                    <a:pt x="55295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8927" y="1558788"/>
              <a:ext cx="100296" cy="8174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526934" y="3496823"/>
              <a:ext cx="5452745" cy="1541780"/>
            </a:xfrm>
            <a:custGeom>
              <a:avLst/>
              <a:gdLst/>
              <a:ahLst/>
              <a:cxnLst/>
              <a:rect l="l" t="t" r="r" b="b"/>
              <a:pathLst>
                <a:path w="5452744" h="1541779">
                  <a:moveTo>
                    <a:pt x="0" y="0"/>
                  </a:moveTo>
                  <a:lnTo>
                    <a:pt x="5452716" y="154166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61781" y="5001022"/>
              <a:ext cx="100878" cy="7493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493222" y="5082266"/>
              <a:ext cx="5483860" cy="748030"/>
            </a:xfrm>
            <a:custGeom>
              <a:avLst/>
              <a:gdLst/>
              <a:ahLst/>
              <a:cxnLst/>
              <a:rect l="l" t="t" r="r" b="b"/>
              <a:pathLst>
                <a:path w="5483859" h="748029">
                  <a:moveTo>
                    <a:pt x="0" y="747802"/>
                  </a:moveTo>
                  <a:lnTo>
                    <a:pt x="54833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62598" y="5043983"/>
              <a:ext cx="99153" cy="7655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527021" y="4661154"/>
              <a:ext cx="5448935" cy="398780"/>
            </a:xfrm>
            <a:custGeom>
              <a:avLst/>
              <a:gdLst/>
              <a:ahLst/>
              <a:cxnLst/>
              <a:rect l="l" t="t" r="r" b="b"/>
              <a:pathLst>
                <a:path w="5448934" h="398779">
                  <a:moveTo>
                    <a:pt x="0" y="0"/>
                  </a:moveTo>
                  <a:lnTo>
                    <a:pt x="5448856" y="39873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63667" y="5021428"/>
              <a:ext cx="97882" cy="7692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466177" y="2814902"/>
              <a:ext cx="5532120" cy="4186554"/>
            </a:xfrm>
            <a:custGeom>
              <a:avLst/>
              <a:gdLst/>
              <a:ahLst/>
              <a:cxnLst/>
              <a:rect l="l" t="t" r="r" b="b"/>
              <a:pathLst>
                <a:path w="5532119" h="4186554">
                  <a:moveTo>
                    <a:pt x="0" y="4186555"/>
                  </a:moveTo>
                  <a:lnTo>
                    <a:pt x="553187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70773" y="2759061"/>
              <a:ext cx="97808" cy="886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466177" y="3948118"/>
              <a:ext cx="5556885" cy="3053715"/>
            </a:xfrm>
            <a:custGeom>
              <a:avLst/>
              <a:gdLst/>
              <a:ahLst/>
              <a:cxnLst/>
              <a:rect l="l" t="t" r="r" b="b"/>
              <a:pathLst>
                <a:path w="5556884" h="3053715">
                  <a:moveTo>
                    <a:pt x="0" y="3053340"/>
                  </a:moveTo>
                  <a:lnTo>
                    <a:pt x="555650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98873" y="3901505"/>
              <a:ext cx="100323" cy="8164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466177" y="162818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09657" y="1565481"/>
              <a:ext cx="94508" cy="9328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466177" y="5102732"/>
              <a:ext cx="5515610" cy="1899285"/>
            </a:xfrm>
            <a:custGeom>
              <a:avLst/>
              <a:gdLst/>
              <a:ahLst/>
              <a:cxnLst/>
              <a:rect l="l" t="t" r="r" b="b"/>
              <a:pathLst>
                <a:path w="5515609" h="1899284">
                  <a:moveTo>
                    <a:pt x="0" y="1898725"/>
                  </a:moveTo>
                  <a:lnTo>
                    <a:pt x="551527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62064" y="5065734"/>
              <a:ext cx="101128" cy="7398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009301" y="1581364"/>
            <a:ext cx="5594985" cy="6582409"/>
            <a:chOff x="4009301" y="1581364"/>
            <a:chExt cx="5594985" cy="6582409"/>
          </a:xfrm>
        </p:grpSpPr>
        <p:sp>
          <p:nvSpPr>
            <p:cNvPr id="61" name="object 61"/>
            <p:cNvSpPr/>
            <p:nvPr/>
          </p:nvSpPr>
          <p:spPr>
            <a:xfrm>
              <a:off x="4019443" y="1591506"/>
              <a:ext cx="5525770" cy="6499860"/>
            </a:xfrm>
            <a:custGeom>
              <a:avLst/>
              <a:gdLst/>
              <a:ahLst/>
              <a:cxnLst/>
              <a:rect l="l" t="t" r="r" b="b"/>
              <a:pathLst>
                <a:path w="5525770" h="6499859">
                  <a:moveTo>
                    <a:pt x="0" y="0"/>
                  </a:moveTo>
                  <a:lnTo>
                    <a:pt x="5525186" y="649943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12852" y="8062401"/>
              <a:ext cx="90966" cy="9637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24381" y="3896346"/>
              <a:ext cx="5504815" cy="4211320"/>
            </a:xfrm>
            <a:custGeom>
              <a:avLst/>
              <a:gdLst/>
              <a:ahLst/>
              <a:cxnLst/>
              <a:rect l="l" t="t" r="r" b="b"/>
              <a:pathLst>
                <a:path w="5504815" h="4211320">
                  <a:moveTo>
                    <a:pt x="0" y="0"/>
                  </a:moveTo>
                  <a:lnTo>
                    <a:pt x="5504494" y="421117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01479" y="8074829"/>
              <a:ext cx="97679" cy="8884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24381" y="2706364"/>
              <a:ext cx="5513070" cy="5391785"/>
            </a:xfrm>
            <a:custGeom>
              <a:avLst/>
              <a:gdLst/>
              <a:ahLst/>
              <a:cxnLst/>
              <a:rect l="l" t="t" r="r" b="b"/>
              <a:pathLst>
                <a:path w="5513070" h="5391784">
                  <a:moveTo>
                    <a:pt x="0" y="0"/>
                  </a:moveTo>
                  <a:lnTo>
                    <a:pt x="5513013" y="53913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07402" y="8067236"/>
              <a:ext cx="94279" cy="93535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10456035" y="1567598"/>
            <a:ext cx="5650865" cy="6615430"/>
            <a:chOff x="10456035" y="1567598"/>
            <a:chExt cx="5650865" cy="6615430"/>
          </a:xfrm>
        </p:grpSpPr>
        <p:sp>
          <p:nvSpPr>
            <p:cNvPr id="68" name="object 68"/>
            <p:cNvSpPr/>
            <p:nvPr/>
          </p:nvSpPr>
          <p:spPr>
            <a:xfrm>
              <a:off x="10466177" y="2799575"/>
              <a:ext cx="5573395" cy="5373370"/>
            </a:xfrm>
            <a:custGeom>
              <a:avLst/>
              <a:gdLst/>
              <a:ahLst/>
              <a:cxnLst/>
              <a:rect l="l" t="t" r="r" b="b"/>
              <a:pathLst>
                <a:path w="5573394" h="5373370">
                  <a:moveTo>
                    <a:pt x="0" y="5373272"/>
                  </a:moveTo>
                  <a:lnTo>
                    <a:pt x="5573331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09657" y="2736871"/>
              <a:ext cx="94508" cy="9328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466177" y="3961221"/>
              <a:ext cx="5565140" cy="4211955"/>
            </a:xfrm>
            <a:custGeom>
              <a:avLst/>
              <a:gdLst/>
              <a:ahLst/>
              <a:cxnLst/>
              <a:rect l="l" t="t" r="r" b="b"/>
              <a:pathLst>
                <a:path w="5565140" h="4211955">
                  <a:moveTo>
                    <a:pt x="0" y="4211625"/>
                  </a:moveTo>
                  <a:lnTo>
                    <a:pt x="556500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003903" y="3905379"/>
              <a:ext cx="97801" cy="8862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466177" y="1635332"/>
              <a:ext cx="5581015" cy="6537959"/>
            </a:xfrm>
            <a:custGeom>
              <a:avLst/>
              <a:gdLst/>
              <a:ahLst/>
              <a:cxnLst/>
              <a:rect l="l" t="t" r="r" b="b"/>
              <a:pathLst>
                <a:path w="5581015" h="6537959">
                  <a:moveTo>
                    <a:pt x="0" y="6537514"/>
                  </a:moveTo>
                  <a:lnTo>
                    <a:pt x="55809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015363" y="1567598"/>
              <a:ext cx="91047" cy="9631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466177" y="5119750"/>
              <a:ext cx="5523230" cy="3053715"/>
            </a:xfrm>
            <a:custGeom>
              <a:avLst/>
              <a:gdLst/>
              <a:ahLst/>
              <a:cxnLst/>
              <a:rect l="l" t="t" r="r" b="b"/>
              <a:pathLst>
                <a:path w="5523230" h="3053715">
                  <a:moveTo>
                    <a:pt x="0" y="3053096"/>
                  </a:moveTo>
                  <a:lnTo>
                    <a:pt x="552283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965134" y="5072969"/>
              <a:ext cx="100296" cy="81770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3102023" y="1094355"/>
            <a:ext cx="918844" cy="918844"/>
            <a:chOff x="3102023" y="1094355"/>
            <a:chExt cx="918844" cy="918844"/>
          </a:xfrm>
        </p:grpSpPr>
        <p:sp>
          <p:nvSpPr>
            <p:cNvPr id="77" name="object 77"/>
            <p:cNvSpPr/>
            <p:nvPr/>
          </p:nvSpPr>
          <p:spPr>
            <a:xfrm>
              <a:off x="3135829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4" y="44359"/>
                  </a:lnTo>
                  <a:lnTo>
                    <a:pt x="195768" y="66539"/>
                  </a:lnTo>
                  <a:lnTo>
                    <a:pt x="158793" y="93154"/>
                  </a:lnTo>
                  <a:lnTo>
                    <a:pt x="124207" y="124206"/>
                  </a:lnTo>
                  <a:lnTo>
                    <a:pt x="93155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50"/>
                  </a:lnTo>
                  <a:lnTo>
                    <a:pt x="4435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5" y="490608"/>
                  </a:lnTo>
                  <a:lnTo>
                    <a:pt x="13307" y="533463"/>
                  </a:lnTo>
                  <a:lnTo>
                    <a:pt x="26615" y="575399"/>
                  </a:lnTo>
                  <a:lnTo>
                    <a:pt x="44359" y="616049"/>
                  </a:lnTo>
                  <a:lnTo>
                    <a:pt x="66539" y="655046"/>
                  </a:lnTo>
                  <a:lnTo>
                    <a:pt x="93155" y="692021"/>
                  </a:lnTo>
                  <a:lnTo>
                    <a:pt x="124207" y="726607"/>
                  </a:lnTo>
                  <a:lnTo>
                    <a:pt x="158793" y="757659"/>
                  </a:lnTo>
                  <a:lnTo>
                    <a:pt x="195768" y="784274"/>
                  </a:lnTo>
                  <a:lnTo>
                    <a:pt x="234764" y="806454"/>
                  </a:lnTo>
                  <a:lnTo>
                    <a:pt x="275413" y="824198"/>
                  </a:lnTo>
                  <a:lnTo>
                    <a:pt x="317349" y="837505"/>
                  </a:lnTo>
                  <a:lnTo>
                    <a:pt x="360204" y="846377"/>
                  </a:lnTo>
                  <a:lnTo>
                    <a:pt x="403610" y="850813"/>
                  </a:lnTo>
                  <a:lnTo>
                    <a:pt x="447200" y="850813"/>
                  </a:lnTo>
                  <a:lnTo>
                    <a:pt x="490606" y="846377"/>
                  </a:lnTo>
                  <a:lnTo>
                    <a:pt x="533461" y="837505"/>
                  </a:lnTo>
                  <a:lnTo>
                    <a:pt x="575397" y="824198"/>
                  </a:lnTo>
                  <a:lnTo>
                    <a:pt x="616046" y="806454"/>
                  </a:lnTo>
                  <a:lnTo>
                    <a:pt x="655043" y="784274"/>
                  </a:lnTo>
                  <a:lnTo>
                    <a:pt x="692018" y="757659"/>
                  </a:lnTo>
                  <a:lnTo>
                    <a:pt x="726604" y="726607"/>
                  </a:lnTo>
                  <a:lnTo>
                    <a:pt x="757656" y="692021"/>
                  </a:lnTo>
                  <a:lnTo>
                    <a:pt x="784271" y="655046"/>
                  </a:lnTo>
                  <a:lnTo>
                    <a:pt x="806451" y="616049"/>
                  </a:lnTo>
                  <a:lnTo>
                    <a:pt x="824195" y="575399"/>
                  </a:lnTo>
                  <a:lnTo>
                    <a:pt x="837503" y="533463"/>
                  </a:lnTo>
                  <a:lnTo>
                    <a:pt x="846374" y="490608"/>
                  </a:lnTo>
                  <a:lnTo>
                    <a:pt x="850810" y="447201"/>
                  </a:lnTo>
                  <a:lnTo>
                    <a:pt x="850810" y="403611"/>
                  </a:lnTo>
                  <a:lnTo>
                    <a:pt x="846374" y="360205"/>
                  </a:lnTo>
                  <a:lnTo>
                    <a:pt x="837503" y="317350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6" y="158792"/>
                  </a:lnTo>
                  <a:lnTo>
                    <a:pt x="726604" y="124206"/>
                  </a:lnTo>
                  <a:lnTo>
                    <a:pt x="692018" y="93154"/>
                  </a:lnTo>
                  <a:lnTo>
                    <a:pt x="655043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35829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2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2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2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3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3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2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3139210" y="2247151"/>
            <a:ext cx="918844" cy="918844"/>
            <a:chOff x="3139210" y="2247151"/>
            <a:chExt cx="918844" cy="918844"/>
          </a:xfrm>
        </p:grpSpPr>
        <p:sp>
          <p:nvSpPr>
            <p:cNvPr id="80" name="object 80"/>
            <p:cNvSpPr/>
            <p:nvPr/>
          </p:nvSpPr>
          <p:spPr>
            <a:xfrm>
              <a:off x="3173016" y="228095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4"/>
                  </a:lnTo>
                  <a:lnTo>
                    <a:pt x="26615" y="275414"/>
                  </a:lnTo>
                  <a:lnTo>
                    <a:pt x="13307" y="317350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2"/>
                  </a:lnTo>
                  <a:lnTo>
                    <a:pt x="4435" y="490608"/>
                  </a:lnTo>
                  <a:lnTo>
                    <a:pt x="13307" y="533464"/>
                  </a:lnTo>
                  <a:lnTo>
                    <a:pt x="26615" y="575400"/>
                  </a:lnTo>
                  <a:lnTo>
                    <a:pt x="44359" y="616050"/>
                  </a:lnTo>
                  <a:lnTo>
                    <a:pt x="66539" y="655046"/>
                  </a:lnTo>
                  <a:lnTo>
                    <a:pt x="93154" y="692021"/>
                  </a:lnTo>
                  <a:lnTo>
                    <a:pt x="124206" y="726607"/>
                  </a:lnTo>
                  <a:lnTo>
                    <a:pt x="158792" y="757659"/>
                  </a:lnTo>
                  <a:lnTo>
                    <a:pt x="195767" y="784275"/>
                  </a:lnTo>
                  <a:lnTo>
                    <a:pt x="234763" y="806454"/>
                  </a:lnTo>
                  <a:lnTo>
                    <a:pt x="275413" y="824198"/>
                  </a:lnTo>
                  <a:lnTo>
                    <a:pt x="317349" y="837506"/>
                  </a:lnTo>
                  <a:lnTo>
                    <a:pt x="360204" y="846378"/>
                  </a:lnTo>
                  <a:lnTo>
                    <a:pt x="403610" y="850814"/>
                  </a:lnTo>
                  <a:lnTo>
                    <a:pt x="447200" y="850814"/>
                  </a:lnTo>
                  <a:lnTo>
                    <a:pt x="490606" y="846378"/>
                  </a:lnTo>
                  <a:lnTo>
                    <a:pt x="533460" y="837506"/>
                  </a:lnTo>
                  <a:lnTo>
                    <a:pt x="575396" y="824198"/>
                  </a:lnTo>
                  <a:lnTo>
                    <a:pt x="616046" y="806454"/>
                  </a:lnTo>
                  <a:lnTo>
                    <a:pt x="655042" y="784275"/>
                  </a:lnTo>
                  <a:lnTo>
                    <a:pt x="692017" y="757659"/>
                  </a:lnTo>
                  <a:lnTo>
                    <a:pt x="726603" y="726607"/>
                  </a:lnTo>
                  <a:lnTo>
                    <a:pt x="757655" y="692021"/>
                  </a:lnTo>
                  <a:lnTo>
                    <a:pt x="784271" y="655046"/>
                  </a:lnTo>
                  <a:lnTo>
                    <a:pt x="806451" y="616050"/>
                  </a:lnTo>
                  <a:lnTo>
                    <a:pt x="824195" y="575400"/>
                  </a:lnTo>
                  <a:lnTo>
                    <a:pt x="837502" y="533464"/>
                  </a:lnTo>
                  <a:lnTo>
                    <a:pt x="846374" y="490608"/>
                  </a:lnTo>
                  <a:lnTo>
                    <a:pt x="850810" y="447202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0"/>
                  </a:lnTo>
                  <a:lnTo>
                    <a:pt x="824195" y="275414"/>
                  </a:lnTo>
                  <a:lnTo>
                    <a:pt x="806451" y="234764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173016" y="228095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3139210" y="3437133"/>
            <a:ext cx="918844" cy="918844"/>
            <a:chOff x="3139210" y="3437133"/>
            <a:chExt cx="918844" cy="918844"/>
          </a:xfrm>
        </p:grpSpPr>
        <p:sp>
          <p:nvSpPr>
            <p:cNvPr id="83" name="object 83"/>
            <p:cNvSpPr/>
            <p:nvPr/>
          </p:nvSpPr>
          <p:spPr>
            <a:xfrm>
              <a:off x="3173016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4"/>
                  </a:lnTo>
                  <a:lnTo>
                    <a:pt x="66539" y="195769"/>
                  </a:lnTo>
                  <a:lnTo>
                    <a:pt x="44359" y="234765"/>
                  </a:lnTo>
                  <a:lnTo>
                    <a:pt x="26615" y="275415"/>
                  </a:lnTo>
                  <a:lnTo>
                    <a:pt x="13307" y="317351"/>
                  </a:lnTo>
                  <a:lnTo>
                    <a:pt x="4435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5" y="490607"/>
                  </a:lnTo>
                  <a:lnTo>
                    <a:pt x="13307" y="533462"/>
                  </a:lnTo>
                  <a:lnTo>
                    <a:pt x="26615" y="575398"/>
                  </a:lnTo>
                  <a:lnTo>
                    <a:pt x="44359" y="616048"/>
                  </a:lnTo>
                  <a:lnTo>
                    <a:pt x="66539" y="655044"/>
                  </a:lnTo>
                  <a:lnTo>
                    <a:pt x="93154" y="692019"/>
                  </a:lnTo>
                  <a:lnTo>
                    <a:pt x="124206" y="726605"/>
                  </a:lnTo>
                  <a:lnTo>
                    <a:pt x="158792" y="757657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0" y="837504"/>
                  </a:lnTo>
                  <a:lnTo>
                    <a:pt x="575396" y="824196"/>
                  </a:lnTo>
                  <a:lnTo>
                    <a:pt x="616046" y="806452"/>
                  </a:lnTo>
                  <a:lnTo>
                    <a:pt x="655042" y="784272"/>
                  </a:lnTo>
                  <a:lnTo>
                    <a:pt x="692017" y="757657"/>
                  </a:lnTo>
                  <a:lnTo>
                    <a:pt x="726603" y="726605"/>
                  </a:lnTo>
                  <a:lnTo>
                    <a:pt x="757655" y="692019"/>
                  </a:lnTo>
                  <a:lnTo>
                    <a:pt x="784271" y="655044"/>
                  </a:lnTo>
                  <a:lnTo>
                    <a:pt x="806451" y="616048"/>
                  </a:lnTo>
                  <a:lnTo>
                    <a:pt x="824195" y="575398"/>
                  </a:lnTo>
                  <a:lnTo>
                    <a:pt x="837502" y="533462"/>
                  </a:lnTo>
                  <a:lnTo>
                    <a:pt x="846374" y="490607"/>
                  </a:lnTo>
                  <a:lnTo>
                    <a:pt x="850810" y="447201"/>
                  </a:lnTo>
                  <a:lnTo>
                    <a:pt x="850810" y="403612"/>
                  </a:lnTo>
                  <a:lnTo>
                    <a:pt x="846374" y="360206"/>
                  </a:lnTo>
                  <a:lnTo>
                    <a:pt x="837502" y="317351"/>
                  </a:lnTo>
                  <a:lnTo>
                    <a:pt x="824195" y="275415"/>
                  </a:lnTo>
                  <a:lnTo>
                    <a:pt x="806451" y="234765"/>
                  </a:lnTo>
                  <a:lnTo>
                    <a:pt x="784271" y="195769"/>
                  </a:lnTo>
                  <a:lnTo>
                    <a:pt x="757655" y="158794"/>
                  </a:lnTo>
                  <a:lnTo>
                    <a:pt x="726603" y="124207"/>
                  </a:lnTo>
                  <a:lnTo>
                    <a:pt x="692017" y="93155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173016" y="347093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139210" y="3493260"/>
            <a:ext cx="6493510" cy="6719570"/>
            <a:chOff x="3139210" y="3493260"/>
            <a:chExt cx="6493510" cy="6719570"/>
          </a:xfrm>
        </p:grpSpPr>
        <p:sp>
          <p:nvSpPr>
            <p:cNvPr id="86" name="object 86"/>
            <p:cNvSpPr/>
            <p:nvPr/>
          </p:nvSpPr>
          <p:spPr>
            <a:xfrm>
              <a:off x="4024381" y="4689409"/>
              <a:ext cx="5515610" cy="1512570"/>
            </a:xfrm>
            <a:custGeom>
              <a:avLst/>
              <a:gdLst/>
              <a:ahLst/>
              <a:cxnLst/>
              <a:rect l="l" t="t" r="r" b="b"/>
              <a:pathLst>
                <a:path w="5515609" h="1512570">
                  <a:moveTo>
                    <a:pt x="0" y="1512528"/>
                  </a:moveTo>
                  <a:lnTo>
                    <a:pt x="5515542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22270" y="4651884"/>
              <a:ext cx="100823" cy="7505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024381" y="4722499"/>
              <a:ext cx="5531485" cy="3859529"/>
            </a:xfrm>
            <a:custGeom>
              <a:avLst/>
              <a:gdLst/>
              <a:ahLst/>
              <a:cxnLst/>
              <a:rect l="l" t="t" r="r" b="b"/>
              <a:pathLst>
                <a:path w="5531484" h="3859529">
                  <a:moveTo>
                    <a:pt x="0" y="3859404"/>
                  </a:moveTo>
                  <a:lnTo>
                    <a:pt x="553105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29045" y="4669024"/>
              <a:ext cx="98640" cy="8690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024381" y="4707969"/>
              <a:ext cx="5522595" cy="2684145"/>
            </a:xfrm>
            <a:custGeom>
              <a:avLst/>
              <a:gdLst/>
              <a:ahLst/>
              <a:cxnLst/>
              <a:rect l="l" t="t" r="r" b="b"/>
              <a:pathLst>
                <a:path w="5522595" h="2684145">
                  <a:moveTo>
                    <a:pt x="0" y="2683951"/>
                  </a:moveTo>
                  <a:lnTo>
                    <a:pt x="55225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24359" y="4664724"/>
              <a:ext cx="100803" cy="7893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024381" y="5839419"/>
              <a:ext cx="5512435" cy="362585"/>
            </a:xfrm>
            <a:custGeom>
              <a:avLst/>
              <a:gdLst/>
              <a:ahLst/>
              <a:cxnLst/>
              <a:rect l="l" t="t" r="r" b="b"/>
              <a:pathLst>
                <a:path w="5512434" h="362585">
                  <a:moveTo>
                    <a:pt x="0" y="362518"/>
                  </a:moveTo>
                  <a:lnTo>
                    <a:pt x="551194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24326" y="5800948"/>
              <a:ext cx="97707" cy="76949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057897" y="5879615"/>
              <a:ext cx="5489575" cy="2686050"/>
            </a:xfrm>
            <a:custGeom>
              <a:avLst/>
              <a:gdLst/>
              <a:ahLst/>
              <a:cxnLst/>
              <a:rect l="l" t="t" r="r" b="b"/>
              <a:pathLst>
                <a:path w="5489575" h="2686050">
                  <a:moveTo>
                    <a:pt x="0" y="2685885"/>
                  </a:moveTo>
                  <a:lnTo>
                    <a:pt x="5489139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24413" y="5836194"/>
              <a:ext cx="100783" cy="7907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024381" y="5861116"/>
              <a:ext cx="5516245" cy="1530985"/>
            </a:xfrm>
            <a:custGeom>
              <a:avLst/>
              <a:gdLst/>
              <a:ahLst/>
              <a:cxnLst/>
              <a:rect l="l" t="t" r="r" b="b"/>
              <a:pathLst>
                <a:path w="5516245" h="1530984">
                  <a:moveTo>
                    <a:pt x="0" y="1530804"/>
                  </a:moveTo>
                  <a:lnTo>
                    <a:pt x="5515630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22277" y="5823611"/>
              <a:ext cx="100844" cy="7500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024381" y="3536323"/>
              <a:ext cx="5522595" cy="2665730"/>
            </a:xfrm>
            <a:custGeom>
              <a:avLst/>
              <a:gdLst/>
              <a:ahLst/>
              <a:cxnLst/>
              <a:rect l="l" t="t" r="r" b="b"/>
              <a:pathLst>
                <a:path w="5522595" h="2665729">
                  <a:moveTo>
                    <a:pt x="0" y="2665615"/>
                  </a:moveTo>
                  <a:lnTo>
                    <a:pt x="5522405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524299" y="3493260"/>
              <a:ext cx="100823" cy="7877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024381" y="3561779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34731" y="3500786"/>
              <a:ext cx="95462" cy="9217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024381" y="3550907"/>
              <a:ext cx="5531485" cy="3841115"/>
            </a:xfrm>
            <a:custGeom>
              <a:avLst/>
              <a:gdLst/>
              <a:ahLst/>
              <a:cxnLst/>
              <a:rect l="l" t="t" r="r" b="b"/>
              <a:pathLst>
                <a:path w="5531484" h="3841115">
                  <a:moveTo>
                    <a:pt x="0" y="3841013"/>
                  </a:moveTo>
                  <a:lnTo>
                    <a:pt x="553091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28964" y="3497574"/>
              <a:ext cx="98680" cy="8680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024381" y="6201938"/>
              <a:ext cx="5485765" cy="786765"/>
            </a:xfrm>
            <a:custGeom>
              <a:avLst/>
              <a:gdLst/>
              <a:ahLst/>
              <a:cxnLst/>
              <a:rect l="l" t="t" r="r" b="b"/>
              <a:pathLst>
                <a:path w="5485765" h="786765">
                  <a:moveTo>
                    <a:pt x="0" y="0"/>
                  </a:moveTo>
                  <a:lnTo>
                    <a:pt x="5485759" y="78655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95969" y="6950248"/>
              <a:ext cx="99275" cy="7650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024381" y="7032952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95239" y="6995481"/>
              <a:ext cx="100878" cy="7494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024381" y="7011201"/>
              <a:ext cx="5485130" cy="381000"/>
            </a:xfrm>
            <a:custGeom>
              <a:avLst/>
              <a:gdLst/>
              <a:ahLst/>
              <a:cxnLst/>
              <a:rect l="l" t="t" r="r" b="b"/>
              <a:pathLst>
                <a:path w="5485130" h="381000">
                  <a:moveTo>
                    <a:pt x="0" y="380720"/>
                  </a:moveTo>
                  <a:lnTo>
                    <a:pt x="5484927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497199" y="6972729"/>
              <a:ext cx="97794" cy="76943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024381" y="4733168"/>
              <a:ext cx="5539740" cy="5020310"/>
            </a:xfrm>
            <a:custGeom>
              <a:avLst/>
              <a:gdLst/>
              <a:ahLst/>
              <a:cxnLst/>
              <a:rect l="l" t="t" r="r" b="b"/>
              <a:pathLst>
                <a:path w="5539740" h="5020309">
                  <a:moveTo>
                    <a:pt x="0" y="5020124"/>
                  </a:moveTo>
                  <a:lnTo>
                    <a:pt x="553955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34731" y="4672175"/>
              <a:ext cx="95462" cy="92176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057607" y="5893888"/>
              <a:ext cx="5497830" cy="3836670"/>
            </a:xfrm>
            <a:custGeom>
              <a:avLst/>
              <a:gdLst/>
              <a:ahLst/>
              <a:cxnLst/>
              <a:rect l="l" t="t" r="r" b="b"/>
              <a:pathLst>
                <a:path w="5497830" h="3836670">
                  <a:moveTo>
                    <a:pt x="0" y="3836220"/>
                  </a:moveTo>
                  <a:lnTo>
                    <a:pt x="549783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29045" y="5840413"/>
              <a:ext cx="98640" cy="86902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024381" y="3569609"/>
              <a:ext cx="5547995" cy="6184265"/>
            </a:xfrm>
            <a:custGeom>
              <a:avLst/>
              <a:gdLst/>
              <a:ahLst/>
              <a:cxnLst/>
              <a:rect l="l" t="t" r="r" b="b"/>
              <a:pathLst>
                <a:path w="5547995" h="6184265">
                  <a:moveTo>
                    <a:pt x="0" y="6183684"/>
                  </a:moveTo>
                  <a:lnTo>
                    <a:pt x="554742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40532" y="3503105"/>
              <a:ext cx="91987" cy="95611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024381" y="7051194"/>
              <a:ext cx="5495925" cy="2702560"/>
            </a:xfrm>
            <a:custGeom>
              <a:avLst/>
              <a:gdLst/>
              <a:ahLst/>
              <a:cxnLst/>
              <a:rect l="l" t="t" r="r" b="b"/>
              <a:pathLst>
                <a:path w="5495925" h="2702559">
                  <a:moveTo>
                    <a:pt x="0" y="2702099"/>
                  </a:moveTo>
                  <a:lnTo>
                    <a:pt x="5495698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497409" y="7007638"/>
              <a:ext cx="100769" cy="7918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058035" y="6213811"/>
              <a:ext cx="5457190" cy="1925955"/>
            </a:xfrm>
            <a:custGeom>
              <a:avLst/>
              <a:gdLst/>
              <a:ahLst/>
              <a:cxnLst/>
              <a:rect l="l" t="t" r="r" b="b"/>
              <a:pathLst>
                <a:path w="5457190" h="1925954">
                  <a:moveTo>
                    <a:pt x="0" y="0"/>
                  </a:moveTo>
                  <a:lnTo>
                    <a:pt x="5457142" y="192556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495583" y="8102455"/>
              <a:ext cx="101148" cy="7383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024381" y="8182941"/>
              <a:ext cx="5485130" cy="399415"/>
            </a:xfrm>
            <a:custGeom>
              <a:avLst/>
              <a:gdLst/>
              <a:ahLst/>
              <a:cxnLst/>
              <a:rect l="l" t="t" r="r" b="b"/>
              <a:pathLst>
                <a:path w="5485130" h="399415">
                  <a:moveTo>
                    <a:pt x="0" y="398961"/>
                  </a:moveTo>
                  <a:lnTo>
                    <a:pt x="548495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497132" y="8144483"/>
              <a:ext cx="97869" cy="7692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024381" y="7391921"/>
              <a:ext cx="5485765" cy="768350"/>
            </a:xfrm>
            <a:custGeom>
              <a:avLst/>
              <a:gdLst/>
              <a:ahLst/>
              <a:cxnLst/>
              <a:rect l="l" t="t" r="r" b="b"/>
              <a:pathLst>
                <a:path w="5485765" h="768350">
                  <a:moveTo>
                    <a:pt x="0" y="0"/>
                  </a:moveTo>
                  <a:lnTo>
                    <a:pt x="5485711" y="768316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96009" y="8121968"/>
              <a:ext cx="99214" cy="76530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024381" y="8204341"/>
              <a:ext cx="5488940" cy="1549400"/>
            </a:xfrm>
            <a:custGeom>
              <a:avLst/>
              <a:gdLst/>
              <a:ahLst/>
              <a:cxnLst/>
              <a:rect l="l" t="t" r="r" b="b"/>
              <a:pathLst>
                <a:path w="5488940" h="1549400">
                  <a:moveTo>
                    <a:pt x="0" y="1548951"/>
                  </a:moveTo>
                  <a:lnTo>
                    <a:pt x="5488713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95239" y="8166870"/>
              <a:ext cx="100878" cy="74948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3173016" y="577653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173016" y="577653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173016" y="69665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73016" y="696651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73016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173016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173016" y="815650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73016" y="815649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9581004" y="2265744"/>
            <a:ext cx="7421245" cy="7496175"/>
            <a:chOff x="9581004" y="2265744"/>
            <a:chExt cx="7421245" cy="7496175"/>
          </a:xfrm>
        </p:grpSpPr>
        <p:sp>
          <p:nvSpPr>
            <p:cNvPr id="135" name="object 135"/>
            <p:cNvSpPr/>
            <p:nvPr/>
          </p:nvSpPr>
          <p:spPr>
            <a:xfrm>
              <a:off x="10497076" y="3491144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985492" y="7315484"/>
              <a:ext cx="98613" cy="86956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497076" y="5833922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78683" y="7343916"/>
              <a:ext cx="100871" cy="74955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10497076" y="4662533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980834" y="7327540"/>
              <a:ext cx="100776" cy="7912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0497076" y="3491144"/>
              <a:ext cx="5523865" cy="5019040"/>
            </a:xfrm>
            <a:custGeom>
              <a:avLst/>
              <a:gdLst/>
              <a:ahLst/>
              <a:cxnLst/>
              <a:rect l="l" t="t" r="r" b="b"/>
              <a:pathLst>
                <a:path w="5523865" h="5019040">
                  <a:moveTo>
                    <a:pt x="0" y="0"/>
                  </a:moveTo>
                  <a:lnTo>
                    <a:pt x="5523358" y="501846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991199" y="8478449"/>
              <a:ext cx="95421" cy="92223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0497076" y="5833922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980834" y="8498929"/>
              <a:ext cx="100776" cy="7912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10497076" y="4662533"/>
              <a:ext cx="5514975" cy="3858260"/>
            </a:xfrm>
            <a:custGeom>
              <a:avLst/>
              <a:gdLst/>
              <a:ahLst/>
              <a:cxnLst/>
              <a:rect l="l" t="t" r="r" b="b"/>
              <a:pathLst>
                <a:path w="5514975" h="3858259">
                  <a:moveTo>
                    <a:pt x="0" y="0"/>
                  </a:moveTo>
                  <a:lnTo>
                    <a:pt x="5514832" y="385774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985492" y="8486874"/>
              <a:ext cx="98613" cy="86956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10497076" y="3491144"/>
              <a:ext cx="5506720" cy="2700655"/>
            </a:xfrm>
            <a:custGeom>
              <a:avLst/>
              <a:gdLst/>
              <a:ahLst/>
              <a:cxnLst/>
              <a:rect l="l" t="t" r="r" b="b"/>
              <a:pathLst>
                <a:path w="5506719" h="2700654">
                  <a:moveTo>
                    <a:pt x="0" y="0"/>
                  </a:moveTo>
                  <a:lnTo>
                    <a:pt x="5506401" y="2700645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980834" y="6156151"/>
              <a:ext cx="100776" cy="7912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0497076" y="5833922"/>
              <a:ext cx="5495925" cy="397510"/>
            </a:xfrm>
            <a:custGeom>
              <a:avLst/>
              <a:gdLst/>
              <a:ahLst/>
              <a:cxnLst/>
              <a:rect l="l" t="t" r="r" b="b"/>
              <a:pathLst>
                <a:path w="5495925" h="397510">
                  <a:moveTo>
                    <a:pt x="0" y="0"/>
                  </a:moveTo>
                  <a:lnTo>
                    <a:pt x="5495698" y="39744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980583" y="6192905"/>
              <a:ext cx="97862" cy="7692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0497076" y="4662533"/>
              <a:ext cx="5499735" cy="1547495"/>
            </a:xfrm>
            <a:custGeom>
              <a:avLst/>
              <a:gdLst/>
              <a:ahLst/>
              <a:cxnLst/>
              <a:rect l="l" t="t" r="r" b="b"/>
              <a:pathLst>
                <a:path w="5499734" h="1547495">
                  <a:moveTo>
                    <a:pt x="0" y="0"/>
                  </a:moveTo>
                  <a:lnTo>
                    <a:pt x="5499437" y="1547471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978683" y="6172527"/>
              <a:ext cx="100871" cy="74955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497076" y="3491144"/>
              <a:ext cx="5497830" cy="6182360"/>
            </a:xfrm>
            <a:custGeom>
              <a:avLst/>
              <a:gdLst/>
              <a:ahLst/>
              <a:cxnLst/>
              <a:rect l="l" t="t" r="r" b="b"/>
              <a:pathLst>
                <a:path w="5497830" h="6182359">
                  <a:moveTo>
                    <a:pt x="0" y="0"/>
                  </a:moveTo>
                  <a:lnTo>
                    <a:pt x="5497679" y="618181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63389" y="9643950"/>
              <a:ext cx="91831" cy="95739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0497076" y="5833922"/>
              <a:ext cx="5481320" cy="3857625"/>
            </a:xfrm>
            <a:custGeom>
              <a:avLst/>
              <a:gdLst/>
              <a:ahLst/>
              <a:cxnLst/>
              <a:rect l="l" t="t" r="r" b="b"/>
              <a:pathLst>
                <a:path w="5481319" h="3857625">
                  <a:moveTo>
                    <a:pt x="0" y="0"/>
                  </a:moveTo>
                  <a:lnTo>
                    <a:pt x="5481202" y="385749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51794" y="9658053"/>
              <a:ext cx="98552" cy="87091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0497076" y="4662533"/>
              <a:ext cx="5490210" cy="5018405"/>
            </a:xfrm>
            <a:custGeom>
              <a:avLst/>
              <a:gdLst/>
              <a:ahLst/>
              <a:cxnLst/>
              <a:rect l="l" t="t" r="r" b="b"/>
              <a:pathLst>
                <a:path w="5490209" h="5018405">
                  <a:moveTo>
                    <a:pt x="0" y="0"/>
                  </a:moveTo>
                  <a:lnTo>
                    <a:pt x="5489768" y="5018224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57548" y="9649656"/>
              <a:ext cx="95333" cy="9233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10470031" y="7005311"/>
              <a:ext cx="5488940" cy="395605"/>
            </a:xfrm>
            <a:custGeom>
              <a:avLst/>
              <a:gdLst/>
              <a:ahLst/>
              <a:cxnLst/>
              <a:rect l="l" t="t" r="r" b="b"/>
              <a:pathLst>
                <a:path w="5488940" h="395604">
                  <a:moveTo>
                    <a:pt x="0" y="0"/>
                  </a:moveTo>
                  <a:lnTo>
                    <a:pt x="5488943" y="395053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5946791" y="7361901"/>
              <a:ext cx="97855" cy="7692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0470031" y="7005311"/>
              <a:ext cx="5527040" cy="1548130"/>
            </a:xfrm>
            <a:custGeom>
              <a:avLst/>
              <a:gdLst/>
              <a:ahLst/>
              <a:cxnLst/>
              <a:rect l="l" t="t" r="r" b="b"/>
              <a:pathLst>
                <a:path w="5527040" h="1548129">
                  <a:moveTo>
                    <a:pt x="0" y="0"/>
                  </a:moveTo>
                  <a:lnTo>
                    <a:pt x="5526448" y="1547599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978677" y="8515427"/>
              <a:ext cx="100864" cy="74975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0470031" y="6253621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79509" y="6215339"/>
              <a:ext cx="99147" cy="7656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10470031" y="7005311"/>
              <a:ext cx="5499735" cy="2700655"/>
            </a:xfrm>
            <a:custGeom>
              <a:avLst/>
              <a:gdLst/>
              <a:ahLst/>
              <a:cxnLst/>
              <a:rect l="l" t="t" r="r" b="b"/>
              <a:pathLst>
                <a:path w="5499734" h="2700654">
                  <a:moveTo>
                    <a:pt x="0" y="0"/>
                  </a:moveTo>
                  <a:lnTo>
                    <a:pt x="5499667" y="270059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947041" y="9670277"/>
              <a:ext cx="100769" cy="79147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0470031" y="7425010"/>
              <a:ext cx="5523865" cy="751840"/>
            </a:xfrm>
            <a:custGeom>
              <a:avLst/>
              <a:gdLst/>
              <a:ahLst/>
              <a:cxnLst/>
              <a:rect l="l" t="t" r="r" b="b"/>
              <a:pathLst>
                <a:path w="5523865" h="751840">
                  <a:moveTo>
                    <a:pt x="0" y="751690"/>
                  </a:moveTo>
                  <a:lnTo>
                    <a:pt x="5523446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979509" y="7386728"/>
              <a:ext cx="99147" cy="76564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0470031" y="8176701"/>
              <a:ext cx="5523230" cy="397510"/>
            </a:xfrm>
            <a:custGeom>
              <a:avLst/>
              <a:gdLst/>
              <a:ahLst/>
              <a:cxnLst/>
              <a:rect l="l" t="t" r="r" b="b"/>
              <a:pathLst>
                <a:path w="5523230" h="397509">
                  <a:moveTo>
                    <a:pt x="0" y="0"/>
                  </a:moveTo>
                  <a:lnTo>
                    <a:pt x="5522743" y="397488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980590" y="8535717"/>
              <a:ext cx="97855" cy="76936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0470031" y="6274108"/>
              <a:ext cx="5528310" cy="1903095"/>
            </a:xfrm>
            <a:custGeom>
              <a:avLst/>
              <a:gdLst/>
              <a:ahLst/>
              <a:cxnLst/>
              <a:rect l="l" t="t" r="r" b="b"/>
              <a:pathLst>
                <a:path w="5528309" h="1903095">
                  <a:moveTo>
                    <a:pt x="0" y="1902592"/>
                  </a:moveTo>
                  <a:lnTo>
                    <a:pt x="5528314" y="0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978968" y="6237117"/>
              <a:ext cx="101128" cy="73988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10470031" y="8176701"/>
              <a:ext cx="5492750" cy="1547495"/>
            </a:xfrm>
            <a:custGeom>
              <a:avLst/>
              <a:gdLst/>
              <a:ahLst/>
              <a:cxnLst/>
              <a:rect l="l" t="t" r="r" b="b"/>
              <a:pathLst>
                <a:path w="5492750" h="1547495">
                  <a:moveTo>
                    <a:pt x="0" y="0"/>
                  </a:moveTo>
                  <a:lnTo>
                    <a:pt x="5492689" y="1547437"/>
                  </a:lnTo>
                </a:path>
              </a:pathLst>
            </a:custGeom>
            <a:ln w="202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944877" y="9686667"/>
              <a:ext cx="100871" cy="74948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9641857" y="540466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5"/>
                  </a:lnTo>
                  <a:lnTo>
                    <a:pt x="124206" y="124207"/>
                  </a:lnTo>
                  <a:lnTo>
                    <a:pt x="93154" y="158793"/>
                  </a:lnTo>
                  <a:lnTo>
                    <a:pt x="66539" y="195768"/>
                  </a:lnTo>
                  <a:lnTo>
                    <a:pt x="44359" y="234764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6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1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6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4"/>
                  </a:lnTo>
                  <a:lnTo>
                    <a:pt x="784272" y="195768"/>
                  </a:lnTo>
                  <a:lnTo>
                    <a:pt x="757657" y="158793"/>
                  </a:lnTo>
                  <a:lnTo>
                    <a:pt x="726605" y="124207"/>
                  </a:lnTo>
                  <a:lnTo>
                    <a:pt x="692019" y="93155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641855" y="54046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41857" y="423327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3" y="824194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8" y="806450"/>
                  </a:lnTo>
                  <a:lnTo>
                    <a:pt x="655044" y="784270"/>
                  </a:lnTo>
                  <a:lnTo>
                    <a:pt x="692019" y="757655"/>
                  </a:lnTo>
                  <a:lnTo>
                    <a:pt x="726605" y="726603"/>
                  </a:lnTo>
                  <a:lnTo>
                    <a:pt x="757657" y="692017"/>
                  </a:lnTo>
                  <a:lnTo>
                    <a:pt x="784272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3" y="533460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641855" y="423327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641857" y="306188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8"/>
                  </a:lnTo>
                  <a:lnTo>
                    <a:pt x="158792" y="93154"/>
                  </a:lnTo>
                  <a:lnTo>
                    <a:pt x="124206" y="124205"/>
                  </a:lnTo>
                  <a:lnTo>
                    <a:pt x="93154" y="158791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5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2"/>
                  </a:lnTo>
                  <a:lnTo>
                    <a:pt x="275413" y="824196"/>
                  </a:lnTo>
                  <a:lnTo>
                    <a:pt x="317349" y="837504"/>
                  </a:lnTo>
                  <a:lnTo>
                    <a:pt x="360204" y="846376"/>
                  </a:lnTo>
                  <a:lnTo>
                    <a:pt x="403610" y="850812"/>
                  </a:lnTo>
                  <a:lnTo>
                    <a:pt x="447200" y="850812"/>
                  </a:lnTo>
                  <a:lnTo>
                    <a:pt x="490606" y="846376"/>
                  </a:lnTo>
                  <a:lnTo>
                    <a:pt x="533462" y="837504"/>
                  </a:lnTo>
                  <a:lnTo>
                    <a:pt x="575398" y="824196"/>
                  </a:lnTo>
                  <a:lnTo>
                    <a:pt x="616048" y="806452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5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2" y="616047"/>
                  </a:lnTo>
                  <a:lnTo>
                    <a:pt x="824195" y="575397"/>
                  </a:lnTo>
                  <a:lnTo>
                    <a:pt x="837503" y="533461"/>
                  </a:lnTo>
                  <a:lnTo>
                    <a:pt x="846375" y="490606"/>
                  </a:lnTo>
                  <a:lnTo>
                    <a:pt x="850811" y="447200"/>
                  </a:lnTo>
                  <a:lnTo>
                    <a:pt x="850811" y="403610"/>
                  </a:lnTo>
                  <a:lnTo>
                    <a:pt x="846375" y="360204"/>
                  </a:lnTo>
                  <a:lnTo>
                    <a:pt x="837503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2" y="195767"/>
                  </a:lnTo>
                  <a:lnTo>
                    <a:pt x="757657" y="158791"/>
                  </a:lnTo>
                  <a:lnTo>
                    <a:pt x="726605" y="124205"/>
                  </a:lnTo>
                  <a:lnTo>
                    <a:pt x="692019" y="93154"/>
                  </a:lnTo>
                  <a:lnTo>
                    <a:pt x="655044" y="66538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641855" y="306188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614812" y="657605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614810" y="657605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614812" y="7747444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1"/>
                  </a:lnTo>
                  <a:lnTo>
                    <a:pt x="26615" y="575397"/>
                  </a:lnTo>
                  <a:lnTo>
                    <a:pt x="44359" y="616047"/>
                  </a:lnTo>
                  <a:lnTo>
                    <a:pt x="66539" y="655043"/>
                  </a:lnTo>
                  <a:lnTo>
                    <a:pt x="93154" y="692018"/>
                  </a:lnTo>
                  <a:lnTo>
                    <a:pt x="124206" y="726604"/>
                  </a:lnTo>
                  <a:lnTo>
                    <a:pt x="158792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3"/>
                  </a:lnTo>
                  <a:lnTo>
                    <a:pt x="360204" y="846375"/>
                  </a:lnTo>
                  <a:lnTo>
                    <a:pt x="403610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8" y="806451"/>
                  </a:lnTo>
                  <a:lnTo>
                    <a:pt x="655044" y="784272"/>
                  </a:lnTo>
                  <a:lnTo>
                    <a:pt x="692019" y="757656"/>
                  </a:lnTo>
                  <a:lnTo>
                    <a:pt x="726605" y="726604"/>
                  </a:lnTo>
                  <a:lnTo>
                    <a:pt x="757657" y="692018"/>
                  </a:lnTo>
                  <a:lnTo>
                    <a:pt x="784272" y="655043"/>
                  </a:lnTo>
                  <a:lnTo>
                    <a:pt x="806451" y="616047"/>
                  </a:lnTo>
                  <a:lnTo>
                    <a:pt x="824195" y="575397"/>
                  </a:lnTo>
                  <a:lnTo>
                    <a:pt x="837502" y="533461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2" y="195767"/>
                  </a:lnTo>
                  <a:lnTo>
                    <a:pt x="757657" y="158792"/>
                  </a:lnTo>
                  <a:lnTo>
                    <a:pt x="726605" y="124206"/>
                  </a:lnTo>
                  <a:lnTo>
                    <a:pt x="692019" y="93154"/>
                  </a:lnTo>
                  <a:lnTo>
                    <a:pt x="655044" y="66539"/>
                  </a:lnTo>
                  <a:lnTo>
                    <a:pt x="616048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614810" y="77474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6117454" y="34709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5"/>
                  </a:lnTo>
                  <a:lnTo>
                    <a:pt x="124208" y="124207"/>
                  </a:lnTo>
                  <a:lnTo>
                    <a:pt x="93156" y="158794"/>
                  </a:lnTo>
                  <a:lnTo>
                    <a:pt x="66540" y="195769"/>
                  </a:lnTo>
                  <a:lnTo>
                    <a:pt x="44360" y="234765"/>
                  </a:lnTo>
                  <a:lnTo>
                    <a:pt x="26616" y="275415"/>
                  </a:lnTo>
                  <a:lnTo>
                    <a:pt x="13308" y="317351"/>
                  </a:lnTo>
                  <a:lnTo>
                    <a:pt x="4436" y="360206"/>
                  </a:lnTo>
                  <a:lnTo>
                    <a:pt x="0" y="403612"/>
                  </a:lnTo>
                  <a:lnTo>
                    <a:pt x="0" y="447201"/>
                  </a:lnTo>
                  <a:lnTo>
                    <a:pt x="4436" y="490607"/>
                  </a:lnTo>
                  <a:lnTo>
                    <a:pt x="13308" y="533462"/>
                  </a:lnTo>
                  <a:lnTo>
                    <a:pt x="26616" y="575398"/>
                  </a:lnTo>
                  <a:lnTo>
                    <a:pt x="44360" y="616048"/>
                  </a:lnTo>
                  <a:lnTo>
                    <a:pt x="66540" y="655044"/>
                  </a:lnTo>
                  <a:lnTo>
                    <a:pt x="93156" y="692019"/>
                  </a:lnTo>
                  <a:lnTo>
                    <a:pt x="124208" y="726605"/>
                  </a:lnTo>
                  <a:lnTo>
                    <a:pt x="158795" y="757657"/>
                  </a:lnTo>
                  <a:lnTo>
                    <a:pt x="195771" y="784272"/>
                  </a:lnTo>
                  <a:lnTo>
                    <a:pt x="234768" y="806452"/>
                  </a:lnTo>
                  <a:lnTo>
                    <a:pt x="275419" y="824196"/>
                  </a:lnTo>
                  <a:lnTo>
                    <a:pt x="317355" y="837504"/>
                  </a:lnTo>
                  <a:lnTo>
                    <a:pt x="360211" y="846376"/>
                  </a:lnTo>
                  <a:lnTo>
                    <a:pt x="403617" y="850812"/>
                  </a:lnTo>
                  <a:lnTo>
                    <a:pt x="447207" y="850812"/>
                  </a:lnTo>
                  <a:lnTo>
                    <a:pt x="490614" y="846376"/>
                  </a:lnTo>
                  <a:lnTo>
                    <a:pt x="533469" y="837504"/>
                  </a:lnTo>
                  <a:lnTo>
                    <a:pt x="575405" y="824196"/>
                  </a:lnTo>
                  <a:lnTo>
                    <a:pt x="616054" y="806452"/>
                  </a:lnTo>
                  <a:lnTo>
                    <a:pt x="655050" y="784272"/>
                  </a:lnTo>
                  <a:lnTo>
                    <a:pt x="692024" y="757657"/>
                  </a:lnTo>
                  <a:lnTo>
                    <a:pt x="726609" y="726605"/>
                  </a:lnTo>
                  <a:lnTo>
                    <a:pt x="757661" y="692019"/>
                  </a:lnTo>
                  <a:lnTo>
                    <a:pt x="784277" y="655044"/>
                  </a:lnTo>
                  <a:lnTo>
                    <a:pt x="806457" y="616048"/>
                  </a:lnTo>
                  <a:lnTo>
                    <a:pt x="824201" y="575398"/>
                  </a:lnTo>
                  <a:lnTo>
                    <a:pt x="837509" y="533462"/>
                  </a:lnTo>
                  <a:lnTo>
                    <a:pt x="846381" y="490607"/>
                  </a:lnTo>
                  <a:lnTo>
                    <a:pt x="850817" y="447201"/>
                  </a:lnTo>
                  <a:lnTo>
                    <a:pt x="850817" y="403612"/>
                  </a:lnTo>
                  <a:lnTo>
                    <a:pt x="846381" y="360206"/>
                  </a:lnTo>
                  <a:lnTo>
                    <a:pt x="837509" y="317351"/>
                  </a:lnTo>
                  <a:lnTo>
                    <a:pt x="824201" y="275415"/>
                  </a:lnTo>
                  <a:lnTo>
                    <a:pt x="806457" y="234765"/>
                  </a:lnTo>
                  <a:lnTo>
                    <a:pt x="784277" y="195769"/>
                  </a:lnTo>
                  <a:lnTo>
                    <a:pt x="757661" y="158794"/>
                  </a:lnTo>
                  <a:lnTo>
                    <a:pt x="726609" y="124207"/>
                  </a:lnTo>
                  <a:lnTo>
                    <a:pt x="692024" y="93155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6117457" y="347094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6117454" y="229955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8"/>
                  </a:lnTo>
                  <a:lnTo>
                    <a:pt x="158795" y="93154"/>
                  </a:lnTo>
                  <a:lnTo>
                    <a:pt x="124208" y="124205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5"/>
                  </a:lnTo>
                  <a:lnTo>
                    <a:pt x="93156" y="692020"/>
                  </a:lnTo>
                  <a:lnTo>
                    <a:pt x="124208" y="726607"/>
                  </a:lnTo>
                  <a:lnTo>
                    <a:pt x="158795" y="757658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7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7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8"/>
                  </a:lnTo>
                  <a:lnTo>
                    <a:pt x="726609" y="726607"/>
                  </a:lnTo>
                  <a:lnTo>
                    <a:pt x="757661" y="692020"/>
                  </a:lnTo>
                  <a:lnTo>
                    <a:pt x="784277" y="655045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5"/>
                  </a:lnTo>
                  <a:lnTo>
                    <a:pt x="692024" y="93154"/>
                  </a:lnTo>
                  <a:lnTo>
                    <a:pt x="655050" y="66538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6117457" y="229955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9" name="object 189"/>
          <p:cNvGrpSpPr/>
          <p:nvPr/>
        </p:nvGrpSpPr>
        <p:grpSpPr>
          <a:xfrm>
            <a:off x="16083650" y="1094355"/>
            <a:ext cx="918844" cy="918844"/>
            <a:chOff x="16083650" y="1094355"/>
            <a:chExt cx="918844" cy="918844"/>
          </a:xfrm>
        </p:grpSpPr>
        <p:sp>
          <p:nvSpPr>
            <p:cNvPr id="190" name="object 190"/>
            <p:cNvSpPr/>
            <p:nvPr/>
          </p:nvSpPr>
          <p:spPr>
            <a:xfrm>
              <a:off x="16117453" y="112816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7" y="0"/>
                  </a:moveTo>
                  <a:lnTo>
                    <a:pt x="403617" y="0"/>
                  </a:lnTo>
                  <a:lnTo>
                    <a:pt x="360211" y="4435"/>
                  </a:lnTo>
                  <a:lnTo>
                    <a:pt x="317355" y="13307"/>
                  </a:lnTo>
                  <a:lnTo>
                    <a:pt x="275419" y="26615"/>
                  </a:lnTo>
                  <a:lnTo>
                    <a:pt x="234768" y="44359"/>
                  </a:lnTo>
                  <a:lnTo>
                    <a:pt x="195771" y="66539"/>
                  </a:lnTo>
                  <a:lnTo>
                    <a:pt x="158795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50"/>
                  </a:lnTo>
                  <a:lnTo>
                    <a:pt x="4436" y="360205"/>
                  </a:lnTo>
                  <a:lnTo>
                    <a:pt x="0" y="403611"/>
                  </a:lnTo>
                  <a:lnTo>
                    <a:pt x="0" y="447201"/>
                  </a:lnTo>
                  <a:lnTo>
                    <a:pt x="4436" y="490608"/>
                  </a:lnTo>
                  <a:lnTo>
                    <a:pt x="13308" y="533463"/>
                  </a:lnTo>
                  <a:lnTo>
                    <a:pt x="26616" y="575399"/>
                  </a:lnTo>
                  <a:lnTo>
                    <a:pt x="44360" y="616049"/>
                  </a:lnTo>
                  <a:lnTo>
                    <a:pt x="66540" y="655046"/>
                  </a:lnTo>
                  <a:lnTo>
                    <a:pt x="93156" y="692021"/>
                  </a:lnTo>
                  <a:lnTo>
                    <a:pt x="124208" y="726607"/>
                  </a:lnTo>
                  <a:lnTo>
                    <a:pt x="158795" y="757659"/>
                  </a:lnTo>
                  <a:lnTo>
                    <a:pt x="195771" y="784274"/>
                  </a:lnTo>
                  <a:lnTo>
                    <a:pt x="234768" y="806454"/>
                  </a:lnTo>
                  <a:lnTo>
                    <a:pt x="275419" y="824198"/>
                  </a:lnTo>
                  <a:lnTo>
                    <a:pt x="317355" y="837505"/>
                  </a:lnTo>
                  <a:lnTo>
                    <a:pt x="360211" y="846377"/>
                  </a:lnTo>
                  <a:lnTo>
                    <a:pt x="403617" y="850813"/>
                  </a:lnTo>
                  <a:lnTo>
                    <a:pt x="447207" y="850813"/>
                  </a:lnTo>
                  <a:lnTo>
                    <a:pt x="490614" y="846377"/>
                  </a:lnTo>
                  <a:lnTo>
                    <a:pt x="533469" y="837505"/>
                  </a:lnTo>
                  <a:lnTo>
                    <a:pt x="575405" y="824198"/>
                  </a:lnTo>
                  <a:lnTo>
                    <a:pt x="616054" y="806454"/>
                  </a:lnTo>
                  <a:lnTo>
                    <a:pt x="655050" y="784274"/>
                  </a:lnTo>
                  <a:lnTo>
                    <a:pt x="692024" y="757659"/>
                  </a:lnTo>
                  <a:lnTo>
                    <a:pt x="726609" y="726607"/>
                  </a:lnTo>
                  <a:lnTo>
                    <a:pt x="757661" y="692021"/>
                  </a:lnTo>
                  <a:lnTo>
                    <a:pt x="784277" y="655046"/>
                  </a:lnTo>
                  <a:lnTo>
                    <a:pt x="806457" y="616049"/>
                  </a:lnTo>
                  <a:lnTo>
                    <a:pt x="824201" y="575399"/>
                  </a:lnTo>
                  <a:lnTo>
                    <a:pt x="837509" y="533463"/>
                  </a:lnTo>
                  <a:lnTo>
                    <a:pt x="846381" y="490608"/>
                  </a:lnTo>
                  <a:lnTo>
                    <a:pt x="850817" y="447201"/>
                  </a:lnTo>
                  <a:lnTo>
                    <a:pt x="850817" y="403611"/>
                  </a:lnTo>
                  <a:lnTo>
                    <a:pt x="846381" y="360205"/>
                  </a:lnTo>
                  <a:lnTo>
                    <a:pt x="837509" y="317350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4" y="93154"/>
                  </a:lnTo>
                  <a:lnTo>
                    <a:pt x="655050" y="66539"/>
                  </a:lnTo>
                  <a:lnTo>
                    <a:pt x="616054" y="44359"/>
                  </a:lnTo>
                  <a:lnTo>
                    <a:pt x="575405" y="26615"/>
                  </a:lnTo>
                  <a:lnTo>
                    <a:pt x="533469" y="13307"/>
                  </a:lnTo>
                  <a:lnTo>
                    <a:pt x="490614" y="4435"/>
                  </a:lnTo>
                  <a:lnTo>
                    <a:pt x="447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6117457" y="112816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16049845" y="4608522"/>
            <a:ext cx="918844" cy="918844"/>
            <a:chOff x="16049845" y="4608522"/>
            <a:chExt cx="918844" cy="918844"/>
          </a:xfrm>
        </p:grpSpPr>
        <p:sp>
          <p:nvSpPr>
            <p:cNvPr id="193" name="object 193"/>
            <p:cNvSpPr/>
            <p:nvPr/>
          </p:nvSpPr>
          <p:spPr>
            <a:xfrm>
              <a:off x="16083654" y="4642333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3"/>
                  </a:lnTo>
                  <a:lnTo>
                    <a:pt x="0" y="403609"/>
                  </a:lnTo>
                  <a:lnTo>
                    <a:pt x="0" y="447199"/>
                  </a:lnTo>
                  <a:lnTo>
                    <a:pt x="4436" y="490605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0"/>
                  </a:lnTo>
                  <a:lnTo>
                    <a:pt x="234763" y="806450"/>
                  </a:lnTo>
                  <a:lnTo>
                    <a:pt x="275412" y="824194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4"/>
                  </a:lnTo>
                  <a:lnTo>
                    <a:pt x="616049" y="806450"/>
                  </a:lnTo>
                  <a:lnTo>
                    <a:pt x="655046" y="784270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59" y="692017"/>
                  </a:lnTo>
                  <a:lnTo>
                    <a:pt x="784273" y="655042"/>
                  </a:lnTo>
                  <a:lnTo>
                    <a:pt x="806452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09"/>
                  </a:lnTo>
                  <a:lnTo>
                    <a:pt x="846374" y="360203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2" y="234763"/>
                  </a:lnTo>
                  <a:lnTo>
                    <a:pt x="784273" y="195767"/>
                  </a:lnTo>
                  <a:lnTo>
                    <a:pt x="757659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6083651" y="4642329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16066747" y="8122690"/>
            <a:ext cx="918844" cy="918844"/>
            <a:chOff x="16066747" y="8122690"/>
            <a:chExt cx="918844" cy="918844"/>
          </a:xfrm>
        </p:grpSpPr>
        <p:sp>
          <p:nvSpPr>
            <p:cNvPr id="196" name="object 196"/>
            <p:cNvSpPr/>
            <p:nvPr/>
          </p:nvSpPr>
          <p:spPr>
            <a:xfrm>
              <a:off x="16100554" y="815650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0"/>
                  </a:lnTo>
                  <a:lnTo>
                    <a:pt x="26616" y="575396"/>
                  </a:lnTo>
                  <a:lnTo>
                    <a:pt x="44360" y="616046"/>
                  </a:lnTo>
                  <a:lnTo>
                    <a:pt x="66540" y="655042"/>
                  </a:lnTo>
                  <a:lnTo>
                    <a:pt x="93156" y="692017"/>
                  </a:lnTo>
                  <a:lnTo>
                    <a:pt x="124208" y="726603"/>
                  </a:lnTo>
                  <a:lnTo>
                    <a:pt x="158793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2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5"/>
                  </a:lnTo>
                  <a:lnTo>
                    <a:pt x="726609" y="726603"/>
                  </a:lnTo>
                  <a:lnTo>
                    <a:pt x="757661" y="692017"/>
                  </a:lnTo>
                  <a:lnTo>
                    <a:pt x="784277" y="655042"/>
                  </a:lnTo>
                  <a:lnTo>
                    <a:pt x="806457" y="616046"/>
                  </a:lnTo>
                  <a:lnTo>
                    <a:pt x="824201" y="575396"/>
                  </a:lnTo>
                  <a:lnTo>
                    <a:pt x="837509" y="533460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6100554" y="815649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8" name="object 198"/>
          <p:cNvGrpSpPr/>
          <p:nvPr/>
        </p:nvGrpSpPr>
        <p:grpSpPr>
          <a:xfrm>
            <a:off x="16066747" y="6951301"/>
            <a:ext cx="918844" cy="918844"/>
            <a:chOff x="16066747" y="6951301"/>
            <a:chExt cx="918844" cy="918844"/>
          </a:xfrm>
        </p:grpSpPr>
        <p:sp>
          <p:nvSpPr>
            <p:cNvPr id="199" name="object 199"/>
            <p:cNvSpPr/>
            <p:nvPr/>
          </p:nvSpPr>
          <p:spPr>
            <a:xfrm>
              <a:off x="16100554" y="6985111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4"/>
                  </a:lnTo>
                  <a:lnTo>
                    <a:pt x="124208" y="124206"/>
                  </a:lnTo>
                  <a:lnTo>
                    <a:pt x="93156" y="158792"/>
                  </a:lnTo>
                  <a:lnTo>
                    <a:pt x="66540" y="195767"/>
                  </a:lnTo>
                  <a:lnTo>
                    <a:pt x="44360" y="234763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7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2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5"/>
                  </a:lnTo>
                  <a:lnTo>
                    <a:pt x="403609" y="850811"/>
                  </a:lnTo>
                  <a:lnTo>
                    <a:pt x="447200" y="850811"/>
                  </a:lnTo>
                  <a:lnTo>
                    <a:pt x="490606" y="846375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2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7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3"/>
                  </a:lnTo>
                  <a:lnTo>
                    <a:pt x="784277" y="195767"/>
                  </a:lnTo>
                  <a:lnTo>
                    <a:pt x="757661" y="158792"/>
                  </a:lnTo>
                  <a:lnTo>
                    <a:pt x="726609" y="124206"/>
                  </a:lnTo>
                  <a:lnTo>
                    <a:pt x="692022" y="93154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6100554" y="6985107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1" name="object 201"/>
          <p:cNvGrpSpPr/>
          <p:nvPr/>
        </p:nvGrpSpPr>
        <p:grpSpPr>
          <a:xfrm>
            <a:off x="16066747" y="5779912"/>
            <a:ext cx="918844" cy="918844"/>
            <a:chOff x="16066747" y="5779912"/>
            <a:chExt cx="918844" cy="918844"/>
          </a:xfrm>
        </p:grpSpPr>
        <p:sp>
          <p:nvSpPr>
            <p:cNvPr id="202" name="object 202"/>
            <p:cNvSpPr/>
            <p:nvPr/>
          </p:nvSpPr>
          <p:spPr>
            <a:xfrm>
              <a:off x="16100554" y="581372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2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3" y="93155"/>
                  </a:lnTo>
                  <a:lnTo>
                    <a:pt x="124208" y="124207"/>
                  </a:lnTo>
                  <a:lnTo>
                    <a:pt x="93156" y="158793"/>
                  </a:lnTo>
                  <a:lnTo>
                    <a:pt x="66540" y="195768"/>
                  </a:lnTo>
                  <a:lnTo>
                    <a:pt x="44360" y="234764"/>
                  </a:lnTo>
                  <a:lnTo>
                    <a:pt x="26616" y="275413"/>
                  </a:lnTo>
                  <a:lnTo>
                    <a:pt x="13308" y="317349"/>
                  </a:lnTo>
                  <a:lnTo>
                    <a:pt x="4436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6" y="490606"/>
                  </a:lnTo>
                  <a:lnTo>
                    <a:pt x="13308" y="533461"/>
                  </a:lnTo>
                  <a:lnTo>
                    <a:pt x="26616" y="575397"/>
                  </a:lnTo>
                  <a:lnTo>
                    <a:pt x="44360" y="616046"/>
                  </a:lnTo>
                  <a:lnTo>
                    <a:pt x="66540" y="655043"/>
                  </a:lnTo>
                  <a:lnTo>
                    <a:pt x="93156" y="692018"/>
                  </a:lnTo>
                  <a:lnTo>
                    <a:pt x="124208" y="726604"/>
                  </a:lnTo>
                  <a:lnTo>
                    <a:pt x="158793" y="757656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2" y="824195"/>
                  </a:lnTo>
                  <a:lnTo>
                    <a:pt x="317348" y="837503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2" y="837503"/>
                  </a:lnTo>
                  <a:lnTo>
                    <a:pt x="575398" y="824195"/>
                  </a:lnTo>
                  <a:lnTo>
                    <a:pt x="616049" y="806451"/>
                  </a:lnTo>
                  <a:lnTo>
                    <a:pt x="655046" y="784271"/>
                  </a:lnTo>
                  <a:lnTo>
                    <a:pt x="692022" y="757656"/>
                  </a:lnTo>
                  <a:lnTo>
                    <a:pt x="726609" y="726604"/>
                  </a:lnTo>
                  <a:lnTo>
                    <a:pt x="757661" y="692018"/>
                  </a:lnTo>
                  <a:lnTo>
                    <a:pt x="784277" y="655043"/>
                  </a:lnTo>
                  <a:lnTo>
                    <a:pt x="806457" y="616046"/>
                  </a:lnTo>
                  <a:lnTo>
                    <a:pt x="824201" y="575397"/>
                  </a:lnTo>
                  <a:lnTo>
                    <a:pt x="837509" y="533461"/>
                  </a:lnTo>
                  <a:lnTo>
                    <a:pt x="846381" y="490606"/>
                  </a:lnTo>
                  <a:lnTo>
                    <a:pt x="850817" y="447200"/>
                  </a:lnTo>
                  <a:lnTo>
                    <a:pt x="850817" y="403610"/>
                  </a:lnTo>
                  <a:lnTo>
                    <a:pt x="846381" y="360204"/>
                  </a:lnTo>
                  <a:lnTo>
                    <a:pt x="837509" y="317349"/>
                  </a:lnTo>
                  <a:lnTo>
                    <a:pt x="824201" y="275413"/>
                  </a:lnTo>
                  <a:lnTo>
                    <a:pt x="806457" y="234764"/>
                  </a:lnTo>
                  <a:lnTo>
                    <a:pt x="784277" y="195768"/>
                  </a:lnTo>
                  <a:lnTo>
                    <a:pt x="757661" y="158793"/>
                  </a:lnTo>
                  <a:lnTo>
                    <a:pt x="726609" y="124207"/>
                  </a:lnTo>
                  <a:lnTo>
                    <a:pt x="692022" y="93155"/>
                  </a:lnTo>
                  <a:lnTo>
                    <a:pt x="655046" y="66539"/>
                  </a:lnTo>
                  <a:lnTo>
                    <a:pt x="616049" y="44359"/>
                  </a:lnTo>
                  <a:lnTo>
                    <a:pt x="575398" y="26615"/>
                  </a:lnTo>
                  <a:lnTo>
                    <a:pt x="533462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6100554" y="5813718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16032940" y="9294079"/>
            <a:ext cx="918844" cy="918844"/>
            <a:chOff x="16032940" y="9294079"/>
            <a:chExt cx="918844" cy="918844"/>
          </a:xfrm>
        </p:grpSpPr>
        <p:sp>
          <p:nvSpPr>
            <p:cNvPr id="205" name="object 205"/>
            <p:cNvSpPr/>
            <p:nvPr/>
          </p:nvSpPr>
          <p:spPr>
            <a:xfrm>
              <a:off x="16066750" y="9327890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09" y="0"/>
                  </a:lnTo>
                  <a:lnTo>
                    <a:pt x="360203" y="4435"/>
                  </a:lnTo>
                  <a:lnTo>
                    <a:pt x="317348" y="13307"/>
                  </a:lnTo>
                  <a:lnTo>
                    <a:pt x="275411" y="26615"/>
                  </a:lnTo>
                  <a:lnTo>
                    <a:pt x="234760" y="44359"/>
                  </a:lnTo>
                  <a:lnTo>
                    <a:pt x="195763" y="66539"/>
                  </a:lnTo>
                  <a:lnTo>
                    <a:pt x="158787" y="93154"/>
                  </a:lnTo>
                  <a:lnTo>
                    <a:pt x="124200" y="124206"/>
                  </a:lnTo>
                  <a:lnTo>
                    <a:pt x="93150" y="158792"/>
                  </a:lnTo>
                  <a:lnTo>
                    <a:pt x="66536" y="195767"/>
                  </a:lnTo>
                  <a:lnTo>
                    <a:pt x="44357" y="234763"/>
                  </a:lnTo>
                  <a:lnTo>
                    <a:pt x="26614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199"/>
                  </a:lnTo>
                  <a:lnTo>
                    <a:pt x="4435" y="490605"/>
                  </a:lnTo>
                  <a:lnTo>
                    <a:pt x="13307" y="533460"/>
                  </a:lnTo>
                  <a:lnTo>
                    <a:pt x="26614" y="575396"/>
                  </a:lnTo>
                  <a:lnTo>
                    <a:pt x="44357" y="616046"/>
                  </a:lnTo>
                  <a:lnTo>
                    <a:pt x="66536" y="655042"/>
                  </a:lnTo>
                  <a:lnTo>
                    <a:pt x="93150" y="692017"/>
                  </a:lnTo>
                  <a:lnTo>
                    <a:pt x="124200" y="726603"/>
                  </a:lnTo>
                  <a:lnTo>
                    <a:pt x="158787" y="757655"/>
                  </a:lnTo>
                  <a:lnTo>
                    <a:pt x="195763" y="784271"/>
                  </a:lnTo>
                  <a:lnTo>
                    <a:pt x="234760" y="806451"/>
                  </a:lnTo>
                  <a:lnTo>
                    <a:pt x="275411" y="824195"/>
                  </a:lnTo>
                  <a:lnTo>
                    <a:pt x="317348" y="837502"/>
                  </a:lnTo>
                  <a:lnTo>
                    <a:pt x="360203" y="846374"/>
                  </a:lnTo>
                  <a:lnTo>
                    <a:pt x="403609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1" y="837502"/>
                  </a:lnTo>
                  <a:lnTo>
                    <a:pt x="575397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6" y="757655"/>
                  </a:lnTo>
                  <a:lnTo>
                    <a:pt x="726601" y="726603"/>
                  </a:lnTo>
                  <a:lnTo>
                    <a:pt x="757653" y="692017"/>
                  </a:lnTo>
                  <a:lnTo>
                    <a:pt x="784269" y="655042"/>
                  </a:lnTo>
                  <a:lnTo>
                    <a:pt x="806449" y="616046"/>
                  </a:lnTo>
                  <a:lnTo>
                    <a:pt x="824193" y="575396"/>
                  </a:lnTo>
                  <a:lnTo>
                    <a:pt x="837502" y="533460"/>
                  </a:lnTo>
                  <a:lnTo>
                    <a:pt x="846374" y="490605"/>
                  </a:lnTo>
                  <a:lnTo>
                    <a:pt x="850810" y="447199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3" y="275413"/>
                  </a:lnTo>
                  <a:lnTo>
                    <a:pt x="806449" y="234763"/>
                  </a:lnTo>
                  <a:lnTo>
                    <a:pt x="784269" y="195767"/>
                  </a:lnTo>
                  <a:lnTo>
                    <a:pt x="757653" y="158792"/>
                  </a:lnTo>
                  <a:lnTo>
                    <a:pt x="726601" y="124206"/>
                  </a:lnTo>
                  <a:lnTo>
                    <a:pt x="692016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7" y="26615"/>
                  </a:lnTo>
                  <a:lnTo>
                    <a:pt x="533461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6066747" y="9327886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7" y="124206"/>
                  </a:moveTo>
                  <a:lnTo>
                    <a:pt x="757659" y="158792"/>
                  </a:lnTo>
                  <a:lnTo>
                    <a:pt x="784274" y="195767"/>
                  </a:lnTo>
                  <a:lnTo>
                    <a:pt x="806454" y="234763"/>
                  </a:lnTo>
                  <a:lnTo>
                    <a:pt x="824198" y="275414"/>
                  </a:lnTo>
                  <a:lnTo>
                    <a:pt x="837506" y="317350"/>
                  </a:lnTo>
                  <a:lnTo>
                    <a:pt x="846377" y="360205"/>
                  </a:lnTo>
                  <a:lnTo>
                    <a:pt x="850813" y="403611"/>
                  </a:lnTo>
                  <a:lnTo>
                    <a:pt x="850813" y="447201"/>
                  </a:lnTo>
                  <a:lnTo>
                    <a:pt x="846377" y="490608"/>
                  </a:lnTo>
                  <a:lnTo>
                    <a:pt x="837506" y="533463"/>
                  </a:lnTo>
                  <a:lnTo>
                    <a:pt x="824198" y="575399"/>
                  </a:lnTo>
                  <a:lnTo>
                    <a:pt x="806454" y="616049"/>
                  </a:lnTo>
                  <a:lnTo>
                    <a:pt x="784274" y="655046"/>
                  </a:lnTo>
                  <a:lnTo>
                    <a:pt x="757659" y="692021"/>
                  </a:lnTo>
                  <a:lnTo>
                    <a:pt x="726607" y="726607"/>
                  </a:lnTo>
                  <a:lnTo>
                    <a:pt x="692021" y="757659"/>
                  </a:lnTo>
                  <a:lnTo>
                    <a:pt x="655046" y="784274"/>
                  </a:lnTo>
                  <a:lnTo>
                    <a:pt x="616049" y="806454"/>
                  </a:lnTo>
                  <a:lnTo>
                    <a:pt x="575399" y="824198"/>
                  </a:lnTo>
                  <a:lnTo>
                    <a:pt x="533463" y="837506"/>
                  </a:lnTo>
                  <a:lnTo>
                    <a:pt x="490608" y="846377"/>
                  </a:lnTo>
                  <a:lnTo>
                    <a:pt x="447201" y="850813"/>
                  </a:lnTo>
                  <a:lnTo>
                    <a:pt x="403611" y="850813"/>
                  </a:lnTo>
                  <a:lnTo>
                    <a:pt x="360205" y="846377"/>
                  </a:lnTo>
                  <a:lnTo>
                    <a:pt x="317350" y="837506"/>
                  </a:lnTo>
                  <a:lnTo>
                    <a:pt x="275414" y="824198"/>
                  </a:lnTo>
                  <a:lnTo>
                    <a:pt x="234763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4" y="692021"/>
                  </a:lnTo>
                  <a:lnTo>
                    <a:pt x="66538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8" y="195767"/>
                  </a:lnTo>
                  <a:lnTo>
                    <a:pt x="93154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3" y="44359"/>
                  </a:lnTo>
                  <a:lnTo>
                    <a:pt x="275414" y="26615"/>
                  </a:lnTo>
                  <a:lnTo>
                    <a:pt x="317350" y="13307"/>
                  </a:lnTo>
                  <a:lnTo>
                    <a:pt x="360205" y="4435"/>
                  </a:lnTo>
                  <a:lnTo>
                    <a:pt x="403611" y="0"/>
                  </a:lnTo>
                  <a:lnTo>
                    <a:pt x="447201" y="0"/>
                  </a:lnTo>
                  <a:lnTo>
                    <a:pt x="490608" y="4435"/>
                  </a:lnTo>
                  <a:lnTo>
                    <a:pt x="533463" y="13307"/>
                  </a:lnTo>
                  <a:lnTo>
                    <a:pt x="575399" y="26615"/>
                  </a:lnTo>
                  <a:lnTo>
                    <a:pt x="616049" y="44359"/>
                  </a:lnTo>
                  <a:lnTo>
                    <a:pt x="655046" y="66538"/>
                  </a:lnTo>
                  <a:lnTo>
                    <a:pt x="692021" y="93154"/>
                  </a:lnTo>
                  <a:lnTo>
                    <a:pt x="726607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3139210" y="3478250"/>
            <a:ext cx="6482080" cy="4689475"/>
            <a:chOff x="3139210" y="3478250"/>
            <a:chExt cx="6482080" cy="4689475"/>
          </a:xfrm>
        </p:grpSpPr>
        <p:sp>
          <p:nvSpPr>
            <p:cNvPr id="208" name="object 208"/>
            <p:cNvSpPr/>
            <p:nvPr/>
          </p:nvSpPr>
          <p:spPr>
            <a:xfrm>
              <a:off x="4024381" y="4665778"/>
              <a:ext cx="5509895" cy="365125"/>
            </a:xfrm>
            <a:custGeom>
              <a:avLst/>
              <a:gdLst/>
              <a:ahLst/>
              <a:cxnLst/>
              <a:rect l="l" t="t" r="r" b="b"/>
              <a:pathLst>
                <a:path w="5509895" h="365125">
                  <a:moveTo>
                    <a:pt x="0" y="364770"/>
                  </a:moveTo>
                  <a:lnTo>
                    <a:pt x="5509653" y="0"/>
                  </a:lnTo>
                </a:path>
              </a:pathLst>
            </a:custGeom>
            <a:ln w="2028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522013" y="4627307"/>
              <a:ext cx="97720" cy="76949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4058162" y="5035356"/>
              <a:ext cx="5476875" cy="779780"/>
            </a:xfrm>
            <a:custGeom>
              <a:avLst/>
              <a:gdLst/>
              <a:ahLst/>
              <a:cxnLst/>
              <a:rect l="l" t="t" r="r" b="b"/>
              <a:pathLst>
                <a:path w="5476875" h="779779">
                  <a:moveTo>
                    <a:pt x="0" y="0"/>
                  </a:moveTo>
                  <a:lnTo>
                    <a:pt x="5476710" y="779560"/>
                  </a:lnTo>
                </a:path>
              </a:pathLst>
            </a:custGeom>
            <a:ln w="2028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520729" y="5776661"/>
              <a:ext cx="99255" cy="76510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4024381" y="3515768"/>
              <a:ext cx="5513705" cy="1515110"/>
            </a:xfrm>
            <a:custGeom>
              <a:avLst/>
              <a:gdLst/>
              <a:ahLst/>
              <a:cxnLst/>
              <a:rect l="l" t="t" r="r" b="b"/>
              <a:pathLst>
                <a:path w="5513705" h="1515110">
                  <a:moveTo>
                    <a:pt x="0" y="1514780"/>
                  </a:moveTo>
                  <a:lnTo>
                    <a:pt x="5513257" y="0"/>
                  </a:lnTo>
                </a:path>
              </a:pathLst>
            </a:custGeom>
            <a:ln w="2028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519971" y="3478250"/>
              <a:ext cx="100830" cy="75043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4024381" y="5030549"/>
              <a:ext cx="5488940" cy="1935480"/>
            </a:xfrm>
            <a:custGeom>
              <a:avLst/>
              <a:gdLst/>
              <a:ahLst/>
              <a:cxnLst/>
              <a:rect l="l" t="t" r="r" b="b"/>
              <a:pathLst>
                <a:path w="5488940" h="1935479">
                  <a:moveTo>
                    <a:pt x="0" y="0"/>
                  </a:moveTo>
                  <a:lnTo>
                    <a:pt x="5488490" y="1935161"/>
                  </a:lnTo>
                </a:path>
              </a:pathLst>
            </a:custGeom>
            <a:ln w="2028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493285" y="6928787"/>
              <a:ext cx="101141" cy="73846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4024381" y="5030549"/>
              <a:ext cx="5496560" cy="3089910"/>
            </a:xfrm>
            <a:custGeom>
              <a:avLst/>
              <a:gdLst/>
              <a:ahLst/>
              <a:cxnLst/>
              <a:rect l="l" t="t" r="r" b="b"/>
              <a:pathLst>
                <a:path w="5496559" h="3089909">
                  <a:moveTo>
                    <a:pt x="0" y="0"/>
                  </a:moveTo>
                  <a:lnTo>
                    <a:pt x="5496164" y="3089620"/>
                  </a:lnTo>
                </a:path>
              </a:pathLst>
            </a:custGeom>
            <a:ln w="2028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496489" y="8085268"/>
              <a:ext cx="100208" cy="8214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3173016" y="4605145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447200" y="0"/>
                  </a:moveTo>
                  <a:lnTo>
                    <a:pt x="403610" y="0"/>
                  </a:lnTo>
                  <a:lnTo>
                    <a:pt x="360204" y="4435"/>
                  </a:lnTo>
                  <a:lnTo>
                    <a:pt x="317349" y="13307"/>
                  </a:lnTo>
                  <a:lnTo>
                    <a:pt x="275413" y="26615"/>
                  </a:lnTo>
                  <a:lnTo>
                    <a:pt x="234763" y="44359"/>
                  </a:lnTo>
                  <a:lnTo>
                    <a:pt x="195767" y="66539"/>
                  </a:lnTo>
                  <a:lnTo>
                    <a:pt x="158792" y="93154"/>
                  </a:lnTo>
                  <a:lnTo>
                    <a:pt x="124206" y="124206"/>
                  </a:lnTo>
                  <a:lnTo>
                    <a:pt x="93154" y="158792"/>
                  </a:lnTo>
                  <a:lnTo>
                    <a:pt x="66539" y="195767"/>
                  </a:lnTo>
                  <a:lnTo>
                    <a:pt x="44359" y="234763"/>
                  </a:lnTo>
                  <a:lnTo>
                    <a:pt x="26615" y="275413"/>
                  </a:lnTo>
                  <a:lnTo>
                    <a:pt x="13307" y="317349"/>
                  </a:lnTo>
                  <a:lnTo>
                    <a:pt x="4435" y="360204"/>
                  </a:lnTo>
                  <a:lnTo>
                    <a:pt x="0" y="403610"/>
                  </a:lnTo>
                  <a:lnTo>
                    <a:pt x="0" y="447200"/>
                  </a:lnTo>
                  <a:lnTo>
                    <a:pt x="4435" y="490606"/>
                  </a:lnTo>
                  <a:lnTo>
                    <a:pt x="13307" y="533460"/>
                  </a:lnTo>
                  <a:lnTo>
                    <a:pt x="26615" y="575396"/>
                  </a:lnTo>
                  <a:lnTo>
                    <a:pt x="44359" y="616046"/>
                  </a:lnTo>
                  <a:lnTo>
                    <a:pt x="66539" y="655042"/>
                  </a:lnTo>
                  <a:lnTo>
                    <a:pt x="93154" y="692017"/>
                  </a:lnTo>
                  <a:lnTo>
                    <a:pt x="124206" y="726603"/>
                  </a:lnTo>
                  <a:lnTo>
                    <a:pt x="158792" y="757655"/>
                  </a:lnTo>
                  <a:lnTo>
                    <a:pt x="195767" y="784271"/>
                  </a:lnTo>
                  <a:lnTo>
                    <a:pt x="234763" y="806451"/>
                  </a:lnTo>
                  <a:lnTo>
                    <a:pt x="275413" y="824195"/>
                  </a:lnTo>
                  <a:lnTo>
                    <a:pt x="317349" y="837502"/>
                  </a:lnTo>
                  <a:lnTo>
                    <a:pt x="360204" y="846374"/>
                  </a:lnTo>
                  <a:lnTo>
                    <a:pt x="403610" y="850810"/>
                  </a:lnTo>
                  <a:lnTo>
                    <a:pt x="447200" y="850810"/>
                  </a:lnTo>
                  <a:lnTo>
                    <a:pt x="490606" y="846374"/>
                  </a:lnTo>
                  <a:lnTo>
                    <a:pt x="533460" y="837502"/>
                  </a:lnTo>
                  <a:lnTo>
                    <a:pt x="575396" y="824195"/>
                  </a:lnTo>
                  <a:lnTo>
                    <a:pt x="616046" y="806451"/>
                  </a:lnTo>
                  <a:lnTo>
                    <a:pt x="655042" y="784271"/>
                  </a:lnTo>
                  <a:lnTo>
                    <a:pt x="692017" y="757655"/>
                  </a:lnTo>
                  <a:lnTo>
                    <a:pt x="726603" y="726603"/>
                  </a:lnTo>
                  <a:lnTo>
                    <a:pt x="757655" y="692017"/>
                  </a:lnTo>
                  <a:lnTo>
                    <a:pt x="784271" y="655042"/>
                  </a:lnTo>
                  <a:lnTo>
                    <a:pt x="806451" y="616046"/>
                  </a:lnTo>
                  <a:lnTo>
                    <a:pt x="824195" y="575396"/>
                  </a:lnTo>
                  <a:lnTo>
                    <a:pt x="837502" y="533460"/>
                  </a:lnTo>
                  <a:lnTo>
                    <a:pt x="846374" y="490606"/>
                  </a:lnTo>
                  <a:lnTo>
                    <a:pt x="850810" y="447200"/>
                  </a:lnTo>
                  <a:lnTo>
                    <a:pt x="850810" y="403610"/>
                  </a:lnTo>
                  <a:lnTo>
                    <a:pt x="846374" y="360204"/>
                  </a:lnTo>
                  <a:lnTo>
                    <a:pt x="837502" y="317349"/>
                  </a:lnTo>
                  <a:lnTo>
                    <a:pt x="824195" y="275413"/>
                  </a:lnTo>
                  <a:lnTo>
                    <a:pt x="806451" y="234763"/>
                  </a:lnTo>
                  <a:lnTo>
                    <a:pt x="784271" y="195767"/>
                  </a:lnTo>
                  <a:lnTo>
                    <a:pt x="757655" y="158792"/>
                  </a:lnTo>
                  <a:lnTo>
                    <a:pt x="726603" y="124206"/>
                  </a:lnTo>
                  <a:lnTo>
                    <a:pt x="692017" y="93154"/>
                  </a:lnTo>
                  <a:lnTo>
                    <a:pt x="655042" y="66539"/>
                  </a:lnTo>
                  <a:lnTo>
                    <a:pt x="616046" y="44359"/>
                  </a:lnTo>
                  <a:lnTo>
                    <a:pt x="575396" y="26615"/>
                  </a:lnTo>
                  <a:lnTo>
                    <a:pt x="533460" y="13307"/>
                  </a:lnTo>
                  <a:lnTo>
                    <a:pt x="490606" y="4435"/>
                  </a:lnTo>
                  <a:lnTo>
                    <a:pt x="447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173016" y="4605142"/>
              <a:ext cx="850900" cy="850900"/>
            </a:xfrm>
            <a:custGeom>
              <a:avLst/>
              <a:gdLst/>
              <a:ahLst/>
              <a:cxnLst/>
              <a:rect l="l" t="t" r="r" b="b"/>
              <a:pathLst>
                <a:path w="850900" h="850900">
                  <a:moveTo>
                    <a:pt x="726604" y="124206"/>
                  </a:moveTo>
                  <a:lnTo>
                    <a:pt x="757655" y="158792"/>
                  </a:lnTo>
                  <a:lnTo>
                    <a:pt x="784271" y="195767"/>
                  </a:lnTo>
                  <a:lnTo>
                    <a:pt x="806451" y="234763"/>
                  </a:lnTo>
                  <a:lnTo>
                    <a:pt x="824195" y="275414"/>
                  </a:lnTo>
                  <a:lnTo>
                    <a:pt x="837503" y="317350"/>
                  </a:lnTo>
                  <a:lnTo>
                    <a:pt x="846374" y="360205"/>
                  </a:lnTo>
                  <a:lnTo>
                    <a:pt x="850810" y="403611"/>
                  </a:lnTo>
                  <a:lnTo>
                    <a:pt x="850810" y="447201"/>
                  </a:lnTo>
                  <a:lnTo>
                    <a:pt x="846374" y="490608"/>
                  </a:lnTo>
                  <a:lnTo>
                    <a:pt x="837503" y="533463"/>
                  </a:lnTo>
                  <a:lnTo>
                    <a:pt x="824195" y="575399"/>
                  </a:lnTo>
                  <a:lnTo>
                    <a:pt x="806451" y="616049"/>
                  </a:lnTo>
                  <a:lnTo>
                    <a:pt x="784271" y="655046"/>
                  </a:lnTo>
                  <a:lnTo>
                    <a:pt x="757655" y="692021"/>
                  </a:lnTo>
                  <a:lnTo>
                    <a:pt x="726604" y="726607"/>
                  </a:lnTo>
                  <a:lnTo>
                    <a:pt x="692017" y="757659"/>
                  </a:lnTo>
                  <a:lnTo>
                    <a:pt x="655043" y="784274"/>
                  </a:lnTo>
                  <a:lnTo>
                    <a:pt x="616046" y="806454"/>
                  </a:lnTo>
                  <a:lnTo>
                    <a:pt x="575397" y="824198"/>
                  </a:lnTo>
                  <a:lnTo>
                    <a:pt x="533461" y="837506"/>
                  </a:lnTo>
                  <a:lnTo>
                    <a:pt x="490606" y="846377"/>
                  </a:lnTo>
                  <a:lnTo>
                    <a:pt x="447200" y="850813"/>
                  </a:lnTo>
                  <a:lnTo>
                    <a:pt x="403610" y="850813"/>
                  </a:lnTo>
                  <a:lnTo>
                    <a:pt x="360204" y="846377"/>
                  </a:lnTo>
                  <a:lnTo>
                    <a:pt x="317349" y="837506"/>
                  </a:lnTo>
                  <a:lnTo>
                    <a:pt x="275413" y="824198"/>
                  </a:lnTo>
                  <a:lnTo>
                    <a:pt x="234764" y="806454"/>
                  </a:lnTo>
                  <a:lnTo>
                    <a:pt x="195767" y="784274"/>
                  </a:lnTo>
                  <a:lnTo>
                    <a:pt x="158792" y="757659"/>
                  </a:lnTo>
                  <a:lnTo>
                    <a:pt x="124206" y="726607"/>
                  </a:lnTo>
                  <a:lnTo>
                    <a:pt x="93155" y="692021"/>
                  </a:lnTo>
                  <a:lnTo>
                    <a:pt x="66539" y="655046"/>
                  </a:lnTo>
                  <a:lnTo>
                    <a:pt x="44359" y="616049"/>
                  </a:lnTo>
                  <a:lnTo>
                    <a:pt x="26615" y="575399"/>
                  </a:lnTo>
                  <a:lnTo>
                    <a:pt x="13307" y="533463"/>
                  </a:lnTo>
                  <a:lnTo>
                    <a:pt x="4435" y="490608"/>
                  </a:lnTo>
                  <a:lnTo>
                    <a:pt x="0" y="447201"/>
                  </a:lnTo>
                  <a:lnTo>
                    <a:pt x="0" y="403611"/>
                  </a:lnTo>
                  <a:lnTo>
                    <a:pt x="4435" y="360205"/>
                  </a:lnTo>
                  <a:lnTo>
                    <a:pt x="13307" y="317350"/>
                  </a:lnTo>
                  <a:lnTo>
                    <a:pt x="26615" y="275414"/>
                  </a:lnTo>
                  <a:lnTo>
                    <a:pt x="44359" y="234763"/>
                  </a:lnTo>
                  <a:lnTo>
                    <a:pt x="66539" y="195767"/>
                  </a:lnTo>
                  <a:lnTo>
                    <a:pt x="93155" y="158792"/>
                  </a:lnTo>
                  <a:lnTo>
                    <a:pt x="124206" y="124206"/>
                  </a:lnTo>
                  <a:lnTo>
                    <a:pt x="158792" y="93154"/>
                  </a:lnTo>
                  <a:lnTo>
                    <a:pt x="195767" y="66538"/>
                  </a:lnTo>
                  <a:lnTo>
                    <a:pt x="234764" y="44359"/>
                  </a:lnTo>
                  <a:lnTo>
                    <a:pt x="275413" y="26615"/>
                  </a:lnTo>
                  <a:lnTo>
                    <a:pt x="317349" y="13307"/>
                  </a:lnTo>
                  <a:lnTo>
                    <a:pt x="360204" y="4435"/>
                  </a:lnTo>
                  <a:lnTo>
                    <a:pt x="403610" y="0"/>
                  </a:lnTo>
                  <a:lnTo>
                    <a:pt x="447200" y="0"/>
                  </a:lnTo>
                  <a:lnTo>
                    <a:pt x="490606" y="4435"/>
                  </a:lnTo>
                  <a:lnTo>
                    <a:pt x="533461" y="13307"/>
                  </a:lnTo>
                  <a:lnTo>
                    <a:pt x="575397" y="26615"/>
                  </a:lnTo>
                  <a:lnTo>
                    <a:pt x="616046" y="44359"/>
                  </a:lnTo>
                  <a:lnTo>
                    <a:pt x="655043" y="66538"/>
                  </a:lnTo>
                  <a:lnTo>
                    <a:pt x="692017" y="93154"/>
                  </a:lnTo>
                  <a:lnTo>
                    <a:pt x="726604" y="124206"/>
                  </a:lnTo>
                </a:path>
              </a:pathLst>
            </a:custGeom>
            <a:ln w="67612">
              <a:solidFill>
                <a:srgbClr val="0149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/>
          <p:nvPr/>
        </p:nvSpPr>
        <p:spPr>
          <a:xfrm>
            <a:off x="721466" y="4796944"/>
            <a:ext cx="206248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76530" marR="5080" indent="-164465">
              <a:lnSpc>
                <a:spcPts val="6270"/>
              </a:lnSpc>
              <a:spcBef>
                <a:spcPts val="355"/>
              </a:spcBef>
            </a:pPr>
            <a:r>
              <a:rPr sz="5350" spc="375" dirty="0">
                <a:solidFill>
                  <a:srgbClr val="FFFFFF"/>
                </a:solidFill>
                <a:latin typeface="Arial MT"/>
                <a:cs typeface="Arial MT"/>
              </a:rPr>
              <a:t>ta</a:t>
            </a:r>
            <a:r>
              <a:rPr sz="5350" spc="22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5350" spc="380" dirty="0">
                <a:solidFill>
                  <a:srgbClr val="FFFFFF"/>
                </a:solidFill>
                <a:latin typeface="Arial MT"/>
                <a:cs typeface="Arial MT"/>
              </a:rPr>
              <a:t>get  </a:t>
            </a:r>
            <a:r>
              <a:rPr sz="5350" spc="459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21" name="object 221"/>
          <p:cNvSpPr txBox="1">
            <a:spLocks noGrp="1"/>
          </p:cNvSpPr>
          <p:nvPr>
            <p:ph type="title"/>
          </p:nvPr>
        </p:nvSpPr>
        <p:spPr>
          <a:xfrm>
            <a:off x="17320175" y="4796944"/>
            <a:ext cx="2556510" cy="1638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2909" marR="5080" indent="-410845">
              <a:lnSpc>
                <a:spcPts val="6270"/>
              </a:lnSpc>
              <a:spcBef>
                <a:spcPts val="355"/>
              </a:spcBef>
            </a:pPr>
            <a:r>
              <a:rPr sz="5350" spc="300" dirty="0">
                <a:latin typeface="Arial MT"/>
                <a:cs typeface="Arial MT"/>
              </a:rPr>
              <a:t>c</a:t>
            </a:r>
            <a:r>
              <a:rPr sz="5350" spc="565" dirty="0">
                <a:latin typeface="Arial MT"/>
                <a:cs typeface="Arial MT"/>
              </a:rPr>
              <a:t>on</a:t>
            </a:r>
            <a:r>
              <a:rPr sz="5350" spc="195" dirty="0">
                <a:latin typeface="Arial MT"/>
                <a:cs typeface="Arial MT"/>
              </a:rPr>
              <a:t>t</a:t>
            </a:r>
            <a:r>
              <a:rPr sz="5350" spc="-15" dirty="0">
                <a:latin typeface="Arial MT"/>
                <a:cs typeface="Arial MT"/>
              </a:rPr>
              <a:t>e</a:t>
            </a:r>
            <a:r>
              <a:rPr sz="5350" spc="440" dirty="0">
                <a:latin typeface="Arial MT"/>
                <a:cs typeface="Arial MT"/>
              </a:rPr>
              <a:t>xt  </a:t>
            </a:r>
            <a:r>
              <a:rPr sz="5350" spc="459" dirty="0">
                <a:latin typeface="Arial MT"/>
                <a:cs typeface="Arial MT"/>
              </a:rPr>
              <a:t>word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22" name="Slide Number Placeholder 221">
            <a:extLst>
              <a:ext uri="{FF2B5EF4-FFF2-40B4-BE49-F238E27FC236}">
                <a16:creationId xmlns:a16="http://schemas.microsoft.com/office/drawing/2014/main" id="{6DC78CAD-3FE7-2530-F0EC-B90AEE28DF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160</a:t>
            </a:fld>
            <a:endParaRPr lang="en-GB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363456" y="4605522"/>
            <a:ext cx="331025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king</a:t>
            </a:r>
            <a:r>
              <a:rPr sz="49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49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63799" y="2374066"/>
            <a:ext cx="5439714" cy="6387669"/>
            <a:chOff x="3620313" y="2374067"/>
            <a:chExt cx="5283200" cy="6388100"/>
          </a:xfrm>
        </p:grpSpPr>
        <p:sp>
          <p:nvSpPr>
            <p:cNvPr id="6" name="object 6"/>
            <p:cNvSpPr/>
            <p:nvPr/>
          </p:nvSpPr>
          <p:spPr>
            <a:xfrm>
              <a:off x="3620313" y="2374067"/>
              <a:ext cx="5283200" cy="6388100"/>
            </a:xfrm>
            <a:custGeom>
              <a:avLst/>
              <a:gdLst/>
              <a:ahLst/>
              <a:cxnLst/>
              <a:rect l="l" t="t" r="r" b="b"/>
              <a:pathLst>
                <a:path w="5283200" h="6388100">
                  <a:moveTo>
                    <a:pt x="504761" y="6113640"/>
                  </a:moveTo>
                  <a:lnTo>
                    <a:pt x="497433" y="6070981"/>
                  </a:lnTo>
                  <a:lnTo>
                    <a:pt x="482777" y="6029820"/>
                  </a:lnTo>
                  <a:lnTo>
                    <a:pt x="460794" y="5991199"/>
                  </a:lnTo>
                  <a:lnTo>
                    <a:pt x="431495" y="5956122"/>
                  </a:lnTo>
                  <a:lnTo>
                    <a:pt x="396405" y="5926810"/>
                  </a:lnTo>
                  <a:lnTo>
                    <a:pt x="357784" y="5904827"/>
                  </a:lnTo>
                  <a:lnTo>
                    <a:pt x="316636" y="5890171"/>
                  </a:lnTo>
                  <a:lnTo>
                    <a:pt x="273964" y="5882843"/>
                  </a:lnTo>
                  <a:lnTo>
                    <a:pt x="230797" y="5882843"/>
                  </a:lnTo>
                  <a:lnTo>
                    <a:pt x="188125" y="5890171"/>
                  </a:lnTo>
                  <a:lnTo>
                    <a:pt x="146977" y="5904827"/>
                  </a:lnTo>
                  <a:lnTo>
                    <a:pt x="108356" y="5926810"/>
                  </a:lnTo>
                  <a:lnTo>
                    <a:pt x="73266" y="5956122"/>
                  </a:lnTo>
                  <a:lnTo>
                    <a:pt x="43954" y="5991199"/>
                  </a:lnTo>
                  <a:lnTo>
                    <a:pt x="21983" y="6029820"/>
                  </a:lnTo>
                  <a:lnTo>
                    <a:pt x="7327" y="6070981"/>
                  </a:lnTo>
                  <a:lnTo>
                    <a:pt x="0" y="6113640"/>
                  </a:lnTo>
                  <a:lnTo>
                    <a:pt x="0" y="6156820"/>
                  </a:lnTo>
                  <a:lnTo>
                    <a:pt x="7327" y="6199492"/>
                  </a:lnTo>
                  <a:lnTo>
                    <a:pt x="21983" y="6240640"/>
                  </a:lnTo>
                  <a:lnTo>
                    <a:pt x="43954" y="6279261"/>
                  </a:lnTo>
                  <a:lnTo>
                    <a:pt x="73266" y="6314338"/>
                  </a:lnTo>
                  <a:lnTo>
                    <a:pt x="108356" y="6343650"/>
                  </a:lnTo>
                  <a:lnTo>
                    <a:pt x="146977" y="6365634"/>
                  </a:lnTo>
                  <a:lnTo>
                    <a:pt x="188125" y="6380289"/>
                  </a:lnTo>
                  <a:lnTo>
                    <a:pt x="230797" y="6387617"/>
                  </a:lnTo>
                  <a:lnTo>
                    <a:pt x="273964" y="6387617"/>
                  </a:lnTo>
                  <a:lnTo>
                    <a:pt x="316636" y="6380289"/>
                  </a:lnTo>
                  <a:lnTo>
                    <a:pt x="357784" y="6365634"/>
                  </a:lnTo>
                  <a:lnTo>
                    <a:pt x="396405" y="6343650"/>
                  </a:lnTo>
                  <a:lnTo>
                    <a:pt x="431495" y="6314338"/>
                  </a:lnTo>
                  <a:lnTo>
                    <a:pt x="460794" y="6279261"/>
                  </a:lnTo>
                  <a:lnTo>
                    <a:pt x="482777" y="6240640"/>
                  </a:lnTo>
                  <a:lnTo>
                    <a:pt x="497433" y="6199492"/>
                  </a:lnTo>
                  <a:lnTo>
                    <a:pt x="504761" y="6156820"/>
                  </a:lnTo>
                  <a:lnTo>
                    <a:pt x="504761" y="6113640"/>
                  </a:lnTo>
                  <a:close/>
                </a:path>
                <a:path w="5283200" h="6388100">
                  <a:moveTo>
                    <a:pt x="5283124" y="230797"/>
                  </a:moveTo>
                  <a:lnTo>
                    <a:pt x="5275796" y="188137"/>
                  </a:lnTo>
                  <a:lnTo>
                    <a:pt x="5261140" y="146977"/>
                  </a:lnTo>
                  <a:lnTo>
                    <a:pt x="5239156" y="108356"/>
                  </a:lnTo>
                  <a:lnTo>
                    <a:pt x="5209845" y="73279"/>
                  </a:lnTo>
                  <a:lnTo>
                    <a:pt x="5174767" y="43967"/>
                  </a:lnTo>
                  <a:lnTo>
                    <a:pt x="5136146" y="21983"/>
                  </a:lnTo>
                  <a:lnTo>
                    <a:pt x="5094998" y="7327"/>
                  </a:lnTo>
                  <a:lnTo>
                    <a:pt x="5052326" y="0"/>
                  </a:lnTo>
                  <a:lnTo>
                    <a:pt x="5009146" y="0"/>
                  </a:lnTo>
                  <a:lnTo>
                    <a:pt x="4966474" y="7327"/>
                  </a:lnTo>
                  <a:lnTo>
                    <a:pt x="4925326" y="21983"/>
                  </a:lnTo>
                  <a:lnTo>
                    <a:pt x="4886706" y="43967"/>
                  </a:lnTo>
                  <a:lnTo>
                    <a:pt x="4851628" y="73279"/>
                  </a:lnTo>
                  <a:lnTo>
                    <a:pt x="4822317" y="108356"/>
                  </a:lnTo>
                  <a:lnTo>
                    <a:pt x="4800333" y="146977"/>
                  </a:lnTo>
                  <a:lnTo>
                    <a:pt x="4785677" y="188137"/>
                  </a:lnTo>
                  <a:lnTo>
                    <a:pt x="4778349" y="230797"/>
                  </a:lnTo>
                  <a:lnTo>
                    <a:pt x="4778349" y="273977"/>
                  </a:lnTo>
                  <a:lnTo>
                    <a:pt x="4785677" y="316649"/>
                  </a:lnTo>
                  <a:lnTo>
                    <a:pt x="4800333" y="357797"/>
                  </a:lnTo>
                  <a:lnTo>
                    <a:pt x="4822317" y="396417"/>
                  </a:lnTo>
                  <a:lnTo>
                    <a:pt x="4851628" y="431495"/>
                  </a:lnTo>
                  <a:lnTo>
                    <a:pt x="4886706" y="460806"/>
                  </a:lnTo>
                  <a:lnTo>
                    <a:pt x="4925326" y="482790"/>
                  </a:lnTo>
                  <a:lnTo>
                    <a:pt x="4966474" y="497446"/>
                  </a:lnTo>
                  <a:lnTo>
                    <a:pt x="5009146" y="504774"/>
                  </a:lnTo>
                  <a:lnTo>
                    <a:pt x="5052326" y="504774"/>
                  </a:lnTo>
                  <a:lnTo>
                    <a:pt x="5094998" y="497446"/>
                  </a:lnTo>
                  <a:lnTo>
                    <a:pt x="5136146" y="482790"/>
                  </a:lnTo>
                  <a:lnTo>
                    <a:pt x="5174767" y="460806"/>
                  </a:lnTo>
                  <a:lnTo>
                    <a:pt x="5209845" y="431495"/>
                  </a:lnTo>
                  <a:lnTo>
                    <a:pt x="5239156" y="396417"/>
                  </a:lnTo>
                  <a:lnTo>
                    <a:pt x="5261140" y="357797"/>
                  </a:lnTo>
                  <a:lnTo>
                    <a:pt x="5275796" y="316649"/>
                  </a:lnTo>
                  <a:lnTo>
                    <a:pt x="5283124" y="273977"/>
                  </a:lnTo>
                  <a:lnTo>
                    <a:pt x="5283124" y="230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36479" y="2663783"/>
              <a:ext cx="4689633" cy="5701411"/>
            </a:xfrm>
            <a:custGeom>
              <a:avLst/>
              <a:gdLst/>
              <a:ahLst/>
              <a:cxnLst/>
              <a:rect l="l" t="t" r="r" b="b"/>
              <a:pathLst>
                <a:path w="4744084" h="5878195">
                  <a:moveTo>
                    <a:pt x="0" y="5877680"/>
                  </a:moveTo>
                  <a:lnTo>
                    <a:pt x="4743460" y="0"/>
                  </a:lnTo>
                </a:path>
              </a:pathLst>
            </a:custGeom>
            <a:ln w="52354">
              <a:solidFill>
                <a:srgbClr val="00A2FF"/>
              </a:solidFill>
              <a:headEnd type="none"/>
              <a:tailEnd type="arrow" w="lg" len="lg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62555" y="1425540"/>
            <a:ext cx="1333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latin typeface="Arial MT"/>
                <a:cs typeface="Arial MT"/>
              </a:rPr>
              <a:t>king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4739" y="8595258"/>
            <a:ext cx="13690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1408" y="4553868"/>
            <a:ext cx="331025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king</a:t>
            </a:r>
            <a:r>
              <a:rPr sz="49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49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22360" y="8256910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73969" y="0"/>
                </a:moveTo>
                <a:lnTo>
                  <a:pt x="230795" y="0"/>
                </a:lnTo>
                <a:lnTo>
                  <a:pt x="188126" y="7327"/>
                </a:lnTo>
                <a:lnTo>
                  <a:pt x="146975" y="21982"/>
                </a:lnTo>
                <a:lnTo>
                  <a:pt x="108353" y="43964"/>
                </a:lnTo>
                <a:lnTo>
                  <a:pt x="73272" y="73274"/>
                </a:lnTo>
                <a:lnTo>
                  <a:pt x="43963" y="108355"/>
                </a:lnTo>
                <a:lnTo>
                  <a:pt x="21981" y="146977"/>
                </a:lnTo>
                <a:lnTo>
                  <a:pt x="7327" y="188128"/>
                </a:lnTo>
                <a:lnTo>
                  <a:pt x="0" y="230797"/>
                </a:lnTo>
                <a:lnTo>
                  <a:pt x="0" y="273971"/>
                </a:lnTo>
                <a:lnTo>
                  <a:pt x="7327" y="316640"/>
                </a:lnTo>
                <a:lnTo>
                  <a:pt x="21981" y="357791"/>
                </a:lnTo>
                <a:lnTo>
                  <a:pt x="43963" y="396413"/>
                </a:lnTo>
                <a:lnTo>
                  <a:pt x="73272" y="431494"/>
                </a:lnTo>
                <a:lnTo>
                  <a:pt x="108353" y="460804"/>
                </a:lnTo>
                <a:lnTo>
                  <a:pt x="146975" y="482786"/>
                </a:lnTo>
                <a:lnTo>
                  <a:pt x="188126" y="497441"/>
                </a:lnTo>
                <a:lnTo>
                  <a:pt x="230795" y="504768"/>
                </a:lnTo>
                <a:lnTo>
                  <a:pt x="273969" y="504768"/>
                </a:lnTo>
                <a:lnTo>
                  <a:pt x="316638" y="497441"/>
                </a:lnTo>
                <a:lnTo>
                  <a:pt x="357789" y="482786"/>
                </a:lnTo>
                <a:lnTo>
                  <a:pt x="396411" y="460804"/>
                </a:lnTo>
                <a:lnTo>
                  <a:pt x="431492" y="431494"/>
                </a:lnTo>
                <a:lnTo>
                  <a:pt x="460801" y="396413"/>
                </a:lnTo>
                <a:lnTo>
                  <a:pt x="482783" y="357791"/>
                </a:lnTo>
                <a:lnTo>
                  <a:pt x="497438" y="316640"/>
                </a:lnTo>
                <a:lnTo>
                  <a:pt x="504765" y="273971"/>
                </a:lnTo>
                <a:lnTo>
                  <a:pt x="504765" y="230797"/>
                </a:lnTo>
                <a:lnTo>
                  <a:pt x="497438" y="188128"/>
                </a:lnTo>
                <a:lnTo>
                  <a:pt x="482783" y="146977"/>
                </a:lnTo>
                <a:lnTo>
                  <a:pt x="460801" y="108355"/>
                </a:lnTo>
                <a:lnTo>
                  <a:pt x="431492" y="73274"/>
                </a:lnTo>
                <a:lnTo>
                  <a:pt x="396411" y="43964"/>
                </a:lnTo>
                <a:lnTo>
                  <a:pt x="357789" y="21982"/>
                </a:lnTo>
                <a:lnTo>
                  <a:pt x="316638" y="7327"/>
                </a:lnTo>
                <a:lnTo>
                  <a:pt x="2739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98801" y="8595258"/>
            <a:ext cx="22961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5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4950" spc="340" dirty="0">
                <a:solidFill>
                  <a:srgbClr val="FFFFFF"/>
                </a:solidFill>
                <a:latin typeface="Arial MT"/>
                <a:cs typeface="Arial MT"/>
              </a:rPr>
              <a:t>oman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E89C98-C1A6-0A33-5890-987D726F7A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161</a:t>
            </a:fld>
            <a:endParaRPr lang="en-GB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32F74FAC-68C3-0B37-2235-E75198DB4933}"/>
              </a:ext>
            </a:extLst>
          </p:cNvPr>
          <p:cNvSpPr/>
          <p:nvPr/>
        </p:nvSpPr>
        <p:spPr>
          <a:xfrm>
            <a:off x="13468032" y="2617456"/>
            <a:ext cx="4623943" cy="5780420"/>
          </a:xfrm>
          <a:custGeom>
            <a:avLst/>
            <a:gdLst/>
            <a:ahLst/>
            <a:cxnLst/>
            <a:rect l="l" t="t" r="r" b="b"/>
            <a:pathLst>
              <a:path w="4744084" h="5878195">
                <a:moveTo>
                  <a:pt x="0" y="5877680"/>
                </a:moveTo>
                <a:lnTo>
                  <a:pt x="4743460" y="0"/>
                </a:lnTo>
              </a:path>
            </a:pathLst>
          </a:custGeom>
          <a:ln w="52354">
            <a:solidFill>
              <a:srgbClr val="00A2FF"/>
            </a:solidFill>
            <a:headEnd type="none"/>
            <a:tailEnd type="arrow" w="lg" len="lg"/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363456" y="4605522"/>
            <a:ext cx="331025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king</a:t>
            </a:r>
            <a:r>
              <a:rPr sz="49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49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63799" y="2374067"/>
            <a:ext cx="5445251" cy="6388100"/>
          </a:xfrm>
          <a:custGeom>
            <a:avLst/>
            <a:gdLst/>
            <a:ahLst/>
            <a:cxnLst/>
            <a:rect l="l" t="t" r="r" b="b"/>
            <a:pathLst>
              <a:path w="5283200" h="6388100">
                <a:moveTo>
                  <a:pt x="504761" y="6113640"/>
                </a:moveTo>
                <a:lnTo>
                  <a:pt x="497433" y="6070981"/>
                </a:lnTo>
                <a:lnTo>
                  <a:pt x="482777" y="6029820"/>
                </a:lnTo>
                <a:lnTo>
                  <a:pt x="460794" y="5991199"/>
                </a:lnTo>
                <a:lnTo>
                  <a:pt x="431495" y="5956122"/>
                </a:lnTo>
                <a:lnTo>
                  <a:pt x="396405" y="5926810"/>
                </a:lnTo>
                <a:lnTo>
                  <a:pt x="357784" y="5904827"/>
                </a:lnTo>
                <a:lnTo>
                  <a:pt x="316636" y="5890171"/>
                </a:lnTo>
                <a:lnTo>
                  <a:pt x="273964" y="5882843"/>
                </a:lnTo>
                <a:lnTo>
                  <a:pt x="230797" y="5882843"/>
                </a:lnTo>
                <a:lnTo>
                  <a:pt x="188125" y="5890171"/>
                </a:lnTo>
                <a:lnTo>
                  <a:pt x="146977" y="5904827"/>
                </a:lnTo>
                <a:lnTo>
                  <a:pt x="108356" y="5926810"/>
                </a:lnTo>
                <a:lnTo>
                  <a:pt x="73266" y="5956122"/>
                </a:lnTo>
                <a:lnTo>
                  <a:pt x="43954" y="5991199"/>
                </a:lnTo>
                <a:lnTo>
                  <a:pt x="21983" y="6029820"/>
                </a:lnTo>
                <a:lnTo>
                  <a:pt x="7327" y="6070981"/>
                </a:lnTo>
                <a:lnTo>
                  <a:pt x="0" y="6113640"/>
                </a:lnTo>
                <a:lnTo>
                  <a:pt x="0" y="6156820"/>
                </a:lnTo>
                <a:lnTo>
                  <a:pt x="7327" y="6199492"/>
                </a:lnTo>
                <a:lnTo>
                  <a:pt x="21983" y="6240640"/>
                </a:lnTo>
                <a:lnTo>
                  <a:pt x="43954" y="6279261"/>
                </a:lnTo>
                <a:lnTo>
                  <a:pt x="73266" y="6314338"/>
                </a:lnTo>
                <a:lnTo>
                  <a:pt x="108356" y="6343650"/>
                </a:lnTo>
                <a:lnTo>
                  <a:pt x="146977" y="6365634"/>
                </a:lnTo>
                <a:lnTo>
                  <a:pt x="188125" y="6380289"/>
                </a:lnTo>
                <a:lnTo>
                  <a:pt x="230797" y="6387617"/>
                </a:lnTo>
                <a:lnTo>
                  <a:pt x="273964" y="6387617"/>
                </a:lnTo>
                <a:lnTo>
                  <a:pt x="316636" y="6380289"/>
                </a:lnTo>
                <a:lnTo>
                  <a:pt x="357784" y="6365634"/>
                </a:lnTo>
                <a:lnTo>
                  <a:pt x="396405" y="6343650"/>
                </a:lnTo>
                <a:lnTo>
                  <a:pt x="431495" y="6314338"/>
                </a:lnTo>
                <a:lnTo>
                  <a:pt x="460794" y="6279261"/>
                </a:lnTo>
                <a:lnTo>
                  <a:pt x="482777" y="6240640"/>
                </a:lnTo>
                <a:lnTo>
                  <a:pt x="497433" y="6199492"/>
                </a:lnTo>
                <a:lnTo>
                  <a:pt x="504761" y="6156820"/>
                </a:lnTo>
                <a:lnTo>
                  <a:pt x="504761" y="6113640"/>
                </a:lnTo>
                <a:close/>
              </a:path>
              <a:path w="5283200" h="6388100">
                <a:moveTo>
                  <a:pt x="5283124" y="230797"/>
                </a:moveTo>
                <a:lnTo>
                  <a:pt x="5275796" y="188137"/>
                </a:lnTo>
                <a:lnTo>
                  <a:pt x="5261140" y="146977"/>
                </a:lnTo>
                <a:lnTo>
                  <a:pt x="5239156" y="108356"/>
                </a:lnTo>
                <a:lnTo>
                  <a:pt x="5209845" y="73279"/>
                </a:lnTo>
                <a:lnTo>
                  <a:pt x="5174767" y="43967"/>
                </a:lnTo>
                <a:lnTo>
                  <a:pt x="5136146" y="21983"/>
                </a:lnTo>
                <a:lnTo>
                  <a:pt x="5094998" y="7327"/>
                </a:lnTo>
                <a:lnTo>
                  <a:pt x="5052326" y="0"/>
                </a:lnTo>
                <a:lnTo>
                  <a:pt x="5009146" y="0"/>
                </a:lnTo>
                <a:lnTo>
                  <a:pt x="4966474" y="7327"/>
                </a:lnTo>
                <a:lnTo>
                  <a:pt x="4925326" y="21983"/>
                </a:lnTo>
                <a:lnTo>
                  <a:pt x="4886706" y="43967"/>
                </a:lnTo>
                <a:lnTo>
                  <a:pt x="4851628" y="73279"/>
                </a:lnTo>
                <a:lnTo>
                  <a:pt x="4822317" y="108356"/>
                </a:lnTo>
                <a:lnTo>
                  <a:pt x="4800333" y="146977"/>
                </a:lnTo>
                <a:lnTo>
                  <a:pt x="4785677" y="188137"/>
                </a:lnTo>
                <a:lnTo>
                  <a:pt x="4778349" y="230797"/>
                </a:lnTo>
                <a:lnTo>
                  <a:pt x="4778349" y="273977"/>
                </a:lnTo>
                <a:lnTo>
                  <a:pt x="4785677" y="316649"/>
                </a:lnTo>
                <a:lnTo>
                  <a:pt x="4800333" y="357797"/>
                </a:lnTo>
                <a:lnTo>
                  <a:pt x="4822317" y="396417"/>
                </a:lnTo>
                <a:lnTo>
                  <a:pt x="4851628" y="431495"/>
                </a:lnTo>
                <a:lnTo>
                  <a:pt x="4886706" y="460806"/>
                </a:lnTo>
                <a:lnTo>
                  <a:pt x="4925326" y="482790"/>
                </a:lnTo>
                <a:lnTo>
                  <a:pt x="4966474" y="497446"/>
                </a:lnTo>
                <a:lnTo>
                  <a:pt x="5009146" y="504774"/>
                </a:lnTo>
                <a:lnTo>
                  <a:pt x="5052326" y="504774"/>
                </a:lnTo>
                <a:lnTo>
                  <a:pt x="5094998" y="497446"/>
                </a:lnTo>
                <a:lnTo>
                  <a:pt x="5136146" y="482790"/>
                </a:lnTo>
                <a:lnTo>
                  <a:pt x="5174767" y="460806"/>
                </a:lnTo>
                <a:lnTo>
                  <a:pt x="5209845" y="431495"/>
                </a:lnTo>
                <a:lnTo>
                  <a:pt x="5239156" y="396417"/>
                </a:lnTo>
                <a:lnTo>
                  <a:pt x="5261140" y="357797"/>
                </a:lnTo>
                <a:lnTo>
                  <a:pt x="5275796" y="316649"/>
                </a:lnTo>
                <a:lnTo>
                  <a:pt x="5283124" y="273977"/>
                </a:lnTo>
                <a:lnTo>
                  <a:pt x="5283124" y="230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862555" y="1425540"/>
            <a:ext cx="13335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latin typeface="Arial MT"/>
                <a:cs typeface="Arial MT"/>
              </a:rPr>
              <a:t>king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4739" y="8595258"/>
            <a:ext cx="13690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1408" y="4553868"/>
            <a:ext cx="3310254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king</a:t>
            </a:r>
            <a:r>
              <a:rPr sz="49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49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22352" y="2452858"/>
            <a:ext cx="5258435" cy="6309360"/>
          </a:xfrm>
          <a:custGeom>
            <a:avLst/>
            <a:gdLst/>
            <a:ahLst/>
            <a:cxnLst/>
            <a:rect l="l" t="t" r="r" b="b"/>
            <a:pathLst>
              <a:path w="5258434" h="6309359">
                <a:moveTo>
                  <a:pt x="504761" y="6034849"/>
                </a:moveTo>
                <a:lnTo>
                  <a:pt x="497446" y="5992190"/>
                </a:lnTo>
                <a:lnTo>
                  <a:pt x="482790" y="5951029"/>
                </a:lnTo>
                <a:lnTo>
                  <a:pt x="460806" y="5912409"/>
                </a:lnTo>
                <a:lnTo>
                  <a:pt x="431495" y="5877331"/>
                </a:lnTo>
                <a:lnTo>
                  <a:pt x="396417" y="5848020"/>
                </a:lnTo>
                <a:lnTo>
                  <a:pt x="357797" y="5826036"/>
                </a:lnTo>
                <a:lnTo>
                  <a:pt x="316636" y="5811380"/>
                </a:lnTo>
                <a:lnTo>
                  <a:pt x="273977" y="5804052"/>
                </a:lnTo>
                <a:lnTo>
                  <a:pt x="230797" y="5804052"/>
                </a:lnTo>
                <a:lnTo>
                  <a:pt x="188125" y="5811380"/>
                </a:lnTo>
                <a:lnTo>
                  <a:pt x="146977" y="5826036"/>
                </a:lnTo>
                <a:lnTo>
                  <a:pt x="108356" y="5848020"/>
                </a:lnTo>
                <a:lnTo>
                  <a:pt x="73279" y="5877331"/>
                </a:lnTo>
                <a:lnTo>
                  <a:pt x="43967" y="5912409"/>
                </a:lnTo>
                <a:lnTo>
                  <a:pt x="21983" y="5951029"/>
                </a:lnTo>
                <a:lnTo>
                  <a:pt x="7327" y="5992190"/>
                </a:lnTo>
                <a:lnTo>
                  <a:pt x="0" y="6034849"/>
                </a:lnTo>
                <a:lnTo>
                  <a:pt x="0" y="6078029"/>
                </a:lnTo>
                <a:lnTo>
                  <a:pt x="7327" y="6120701"/>
                </a:lnTo>
                <a:lnTo>
                  <a:pt x="21983" y="6161849"/>
                </a:lnTo>
                <a:lnTo>
                  <a:pt x="43967" y="6200470"/>
                </a:lnTo>
                <a:lnTo>
                  <a:pt x="73279" y="6235547"/>
                </a:lnTo>
                <a:lnTo>
                  <a:pt x="108356" y="6264859"/>
                </a:lnTo>
                <a:lnTo>
                  <a:pt x="146977" y="6286843"/>
                </a:lnTo>
                <a:lnTo>
                  <a:pt x="188125" y="6301498"/>
                </a:lnTo>
                <a:lnTo>
                  <a:pt x="230797" y="6308826"/>
                </a:lnTo>
                <a:lnTo>
                  <a:pt x="273977" y="6308826"/>
                </a:lnTo>
                <a:lnTo>
                  <a:pt x="316636" y="6301498"/>
                </a:lnTo>
                <a:lnTo>
                  <a:pt x="357797" y="6286843"/>
                </a:lnTo>
                <a:lnTo>
                  <a:pt x="396417" y="6264859"/>
                </a:lnTo>
                <a:lnTo>
                  <a:pt x="431495" y="6235547"/>
                </a:lnTo>
                <a:lnTo>
                  <a:pt x="460806" y="6200470"/>
                </a:lnTo>
                <a:lnTo>
                  <a:pt x="482790" y="6161849"/>
                </a:lnTo>
                <a:lnTo>
                  <a:pt x="497446" y="6120701"/>
                </a:lnTo>
                <a:lnTo>
                  <a:pt x="504761" y="6078029"/>
                </a:lnTo>
                <a:lnTo>
                  <a:pt x="504761" y="6034849"/>
                </a:lnTo>
                <a:close/>
              </a:path>
              <a:path w="5258434" h="6309359">
                <a:moveTo>
                  <a:pt x="5258320" y="230797"/>
                </a:moveTo>
                <a:lnTo>
                  <a:pt x="5250993" y="188125"/>
                </a:lnTo>
                <a:lnTo>
                  <a:pt x="5236337" y="146977"/>
                </a:lnTo>
                <a:lnTo>
                  <a:pt x="5214353" y="108356"/>
                </a:lnTo>
                <a:lnTo>
                  <a:pt x="5185041" y="73279"/>
                </a:lnTo>
                <a:lnTo>
                  <a:pt x="5149964" y="43967"/>
                </a:lnTo>
                <a:lnTo>
                  <a:pt x="5111343" y="21983"/>
                </a:lnTo>
                <a:lnTo>
                  <a:pt x="5070195" y="7327"/>
                </a:lnTo>
                <a:lnTo>
                  <a:pt x="5027523" y="0"/>
                </a:lnTo>
                <a:lnTo>
                  <a:pt x="4984343" y="0"/>
                </a:lnTo>
                <a:lnTo>
                  <a:pt x="4941684" y="7327"/>
                </a:lnTo>
                <a:lnTo>
                  <a:pt x="4900523" y="21983"/>
                </a:lnTo>
                <a:lnTo>
                  <a:pt x="4861903" y="43967"/>
                </a:lnTo>
                <a:lnTo>
                  <a:pt x="4826825" y="73279"/>
                </a:lnTo>
                <a:lnTo>
                  <a:pt x="4797514" y="108356"/>
                </a:lnTo>
                <a:lnTo>
                  <a:pt x="4775530" y="146977"/>
                </a:lnTo>
                <a:lnTo>
                  <a:pt x="4760887" y="188125"/>
                </a:lnTo>
                <a:lnTo>
                  <a:pt x="4753559" y="230797"/>
                </a:lnTo>
                <a:lnTo>
                  <a:pt x="4753559" y="273977"/>
                </a:lnTo>
                <a:lnTo>
                  <a:pt x="4760887" y="316636"/>
                </a:lnTo>
                <a:lnTo>
                  <a:pt x="4775530" y="357797"/>
                </a:lnTo>
                <a:lnTo>
                  <a:pt x="4797514" y="396417"/>
                </a:lnTo>
                <a:lnTo>
                  <a:pt x="4826825" y="431495"/>
                </a:lnTo>
                <a:lnTo>
                  <a:pt x="4861903" y="460806"/>
                </a:lnTo>
                <a:lnTo>
                  <a:pt x="4900523" y="482790"/>
                </a:lnTo>
                <a:lnTo>
                  <a:pt x="4941684" y="497446"/>
                </a:lnTo>
                <a:lnTo>
                  <a:pt x="4984343" y="504774"/>
                </a:lnTo>
                <a:lnTo>
                  <a:pt x="5027523" y="504774"/>
                </a:lnTo>
                <a:lnTo>
                  <a:pt x="5070195" y="497446"/>
                </a:lnTo>
                <a:lnTo>
                  <a:pt x="5111343" y="482790"/>
                </a:lnTo>
                <a:lnTo>
                  <a:pt x="5149964" y="460806"/>
                </a:lnTo>
                <a:lnTo>
                  <a:pt x="5185041" y="431495"/>
                </a:lnTo>
                <a:lnTo>
                  <a:pt x="5214353" y="396417"/>
                </a:lnTo>
                <a:lnTo>
                  <a:pt x="5236337" y="357797"/>
                </a:lnTo>
                <a:lnTo>
                  <a:pt x="5250993" y="316636"/>
                </a:lnTo>
                <a:lnTo>
                  <a:pt x="5258320" y="273977"/>
                </a:lnTo>
                <a:lnTo>
                  <a:pt x="5258320" y="230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498801" y="8595258"/>
            <a:ext cx="22961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55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4950" spc="340" dirty="0">
                <a:solidFill>
                  <a:srgbClr val="FFFFFF"/>
                </a:solidFill>
                <a:latin typeface="Arial MT"/>
                <a:cs typeface="Arial MT"/>
              </a:rPr>
              <a:t>oman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36191" y="1714431"/>
            <a:ext cx="194437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265" dirty="0">
                <a:solidFill>
                  <a:srgbClr val="FFFFFF"/>
                </a:solidFill>
                <a:latin typeface="Arial MT"/>
                <a:cs typeface="Arial MT"/>
              </a:rPr>
              <a:t>queen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6E6C4D2-EA91-981A-2871-33FF2F99DDD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162</a:t>
            </a:fld>
            <a:endParaRPr lang="en-GB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8223DBF-8F27-64DF-7756-530169A86261}"/>
              </a:ext>
            </a:extLst>
          </p:cNvPr>
          <p:cNvSpPr/>
          <p:nvPr/>
        </p:nvSpPr>
        <p:spPr>
          <a:xfrm>
            <a:off x="3789331" y="2663762"/>
            <a:ext cx="4828563" cy="5701026"/>
          </a:xfrm>
          <a:custGeom>
            <a:avLst/>
            <a:gdLst/>
            <a:ahLst/>
            <a:cxnLst/>
            <a:rect l="l" t="t" r="r" b="b"/>
            <a:pathLst>
              <a:path w="4744084" h="5878195">
                <a:moveTo>
                  <a:pt x="0" y="5877680"/>
                </a:moveTo>
                <a:lnTo>
                  <a:pt x="4743460" y="0"/>
                </a:lnTo>
              </a:path>
            </a:pathLst>
          </a:custGeom>
          <a:ln w="52354">
            <a:solidFill>
              <a:srgbClr val="00A2FF"/>
            </a:solidFill>
            <a:headEnd type="none"/>
            <a:tailEnd type="arrow" w="lg" len="lg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3639B5BA-98BD-8FDD-BFB2-26EC22E56C41}"/>
              </a:ext>
            </a:extLst>
          </p:cNvPr>
          <p:cNvSpPr/>
          <p:nvPr/>
        </p:nvSpPr>
        <p:spPr>
          <a:xfrm>
            <a:off x="13328650" y="2804162"/>
            <a:ext cx="4522265" cy="5560626"/>
          </a:xfrm>
          <a:custGeom>
            <a:avLst/>
            <a:gdLst/>
            <a:ahLst/>
            <a:cxnLst/>
            <a:rect l="l" t="t" r="r" b="b"/>
            <a:pathLst>
              <a:path w="4744084" h="5878195">
                <a:moveTo>
                  <a:pt x="0" y="5877680"/>
                </a:moveTo>
                <a:lnTo>
                  <a:pt x="4743460" y="0"/>
                </a:lnTo>
              </a:path>
            </a:pathLst>
          </a:custGeom>
          <a:ln w="52354">
            <a:solidFill>
              <a:srgbClr val="00A2FF"/>
            </a:solidFill>
            <a:headEnd type="none"/>
            <a:tailEnd type="arrow" w="lg" len="lg"/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1750" y="3902075"/>
            <a:ext cx="12420600" cy="25718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6600" spc="145" dirty="0">
                <a:latin typeface="Verdana"/>
                <a:cs typeface="Verdana"/>
              </a:rPr>
              <a:t>THANKS </a:t>
            </a:r>
            <a:r>
              <a:rPr lang="en-US" sz="16600" spc="145" dirty="0">
                <a:latin typeface="Verdana"/>
                <a:cs typeface="Verdana"/>
                <a:sym typeface="Wingdings" pitchFamily="2" charset="2"/>
              </a:rPr>
              <a:t></a:t>
            </a:r>
            <a:endParaRPr sz="16600" dirty="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6F33D-1B9E-414E-E9FD-CBCD2142F0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163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821653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Challenges – ambiguity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7619" y="4162176"/>
            <a:ext cx="9954894" cy="276999"/>
          </a:xfrm>
        </p:spPr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pic>
        <p:nvPicPr>
          <p:cNvPr id="6" name="Picture 2" descr="http://languagelog.ldc.upenn.edu/myl/CopsKillManWithKnife.png">
            <a:extLst>
              <a:ext uri="{FF2B5EF4-FFF2-40B4-BE49-F238E27FC236}">
                <a16:creationId xmlns:a16="http://schemas.microsoft.com/office/drawing/2014/main" id="{4D34235B-3428-A504-FB9D-6A414723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18" y="2265799"/>
            <a:ext cx="9479989" cy="40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languagelog.ldc.upenn.edu/myl/CopsKillManWithKnife1a.png">
            <a:extLst>
              <a:ext uri="{FF2B5EF4-FFF2-40B4-BE49-F238E27FC236}">
                <a16:creationId xmlns:a16="http://schemas.microsoft.com/office/drawing/2014/main" id="{501FD9A5-BC87-55C0-FA37-0E0446BD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6422728"/>
            <a:ext cx="6826732" cy="43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languagelog.ldc.upenn.edu/myl/CopsKillManWithKnife1b.png">
            <a:extLst>
              <a:ext uri="{FF2B5EF4-FFF2-40B4-BE49-F238E27FC236}">
                <a16:creationId xmlns:a16="http://schemas.microsoft.com/office/drawing/2014/main" id="{BB04883A-90E4-F64E-D553-D8323DB8B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820" y="6422728"/>
            <a:ext cx="5486400" cy="44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7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186" y="777875"/>
            <a:ext cx="17675727" cy="1395095"/>
          </a:xfrm>
        </p:spPr>
        <p:txBody>
          <a:bodyPr>
            <a:noAutofit/>
          </a:bodyPr>
          <a:lstStyle/>
          <a:p>
            <a:r>
              <a:rPr lang="en-US" sz="8800" spc="15" dirty="0">
                <a:latin typeface="Verdana"/>
                <a:cs typeface="Verdana"/>
              </a:rPr>
              <a:t>Challenges-</a:t>
            </a:r>
            <a:r>
              <a:rPr lang="en-US" sz="8000" dirty="0"/>
              <a:t>language is compositional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7619" y="4162176"/>
            <a:ext cx="9954894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rgbClr val="3C58A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3C58A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6A3C3A-A029-4573-BC04-5DA27903A74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501733" y="6864559"/>
            <a:ext cx="6210880" cy="2827497"/>
            <a:chOff x="660340" y="3283791"/>
            <a:chExt cx="4915652" cy="201622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9140" t="24883" r="5501" b="42042"/>
            <a:stretch/>
          </p:blipFill>
          <p:spPr>
            <a:xfrm>
              <a:off x="660340" y="3283791"/>
              <a:ext cx="4915652" cy="20162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203848" y="4122306"/>
              <a:ext cx="1080120" cy="31480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68"/>
            </a:p>
          </p:txBody>
        </p:sp>
      </p:grpSp>
      <p:pic>
        <p:nvPicPr>
          <p:cNvPr id="9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61" y="2339865"/>
            <a:ext cx="4407640" cy="73521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0501542" y="2450581"/>
            <a:ext cx="6210880" cy="7241475"/>
            <a:chOff x="3976828" y="1124744"/>
            <a:chExt cx="4915652" cy="51637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49140" t="26064" r="5501" b="42042"/>
            <a:stretch/>
          </p:blipFill>
          <p:spPr>
            <a:xfrm>
              <a:off x="3976828" y="4344258"/>
              <a:ext cx="4915652" cy="19442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444208" y="5082464"/>
              <a:ext cx="1546206" cy="42234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68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3968" y="1124744"/>
              <a:ext cx="4608512" cy="22724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596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Carefully Slide</a:t>
              </a:r>
            </a:p>
          </p:txBody>
        </p:sp>
      </p:grp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13801016" y="5637412"/>
            <a:ext cx="148930" cy="19351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rgbClr val="3C58A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3C58A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6A3C3A-A029-4573-BC04-5DA27903A7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593394"/>
            <a:ext cx="4439108" cy="740468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49140" t="24940" r="5501" b="42042"/>
          <a:stretch/>
        </p:blipFill>
        <p:spPr>
          <a:xfrm>
            <a:off x="10024861" y="7231487"/>
            <a:ext cx="6942791" cy="28427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10287163" y="2568412"/>
            <a:ext cx="2379944" cy="4051494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4288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小心</a:t>
            </a:r>
            <a:r>
              <a:rPr lang="en-US" altLang="zh-TW" sz="4288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Carefully</a:t>
            </a:r>
            <a:endParaRPr lang="en-US" altLang="zh-TW" sz="428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Care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443291" y="2592520"/>
            <a:ext cx="2524361" cy="3391634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4288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地滑</a:t>
            </a:r>
            <a:r>
              <a:rPr lang="en-US" altLang="zh-TW" sz="4288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Landslip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Floor</a:t>
            </a:r>
          </a:p>
          <a:p>
            <a:r>
              <a:rPr lang="en-US" sz="42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89451" y="8092737"/>
            <a:ext cx="1869981" cy="144813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sp>
        <p:nvSpPr>
          <p:cNvPr id="20" name="Rectangle 19"/>
          <p:cNvSpPr/>
          <p:nvPr/>
        </p:nvSpPr>
        <p:spPr>
          <a:xfrm>
            <a:off x="6444794" y="8092737"/>
            <a:ext cx="1869981" cy="1448138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68"/>
          </a:p>
        </p:txBody>
      </p:sp>
      <p:cxnSp>
        <p:nvCxnSpPr>
          <p:cNvPr id="21" name="Straight Connector 20"/>
          <p:cNvCxnSpPr/>
          <p:nvPr/>
        </p:nvCxnSpPr>
        <p:spPr>
          <a:xfrm>
            <a:off x="13050999" y="3662787"/>
            <a:ext cx="1008401" cy="50074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2973454" y="5061076"/>
            <a:ext cx="1146766" cy="1224663"/>
          </a:xfrm>
          <a:prstGeom prst="line">
            <a:avLst/>
          </a:prstGeom>
          <a:ln w="57150">
            <a:solidFill>
              <a:srgbClr val="008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EC1AE58-922E-E860-B0B0-1C164900BD9C}"/>
              </a:ext>
            </a:extLst>
          </p:cNvPr>
          <p:cNvSpPr txBox="1">
            <a:spLocks/>
          </p:cNvSpPr>
          <p:nvPr/>
        </p:nvSpPr>
        <p:spPr>
          <a:xfrm>
            <a:off x="1214186" y="777875"/>
            <a:ext cx="17675727" cy="13950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8950" b="0" i="0">
                <a:solidFill>
                  <a:schemeClr val="bg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sz="8800" kern="0" spc="15">
                <a:latin typeface="Verdana"/>
                <a:cs typeface="Verdana"/>
              </a:rPr>
              <a:t>Challenges-</a:t>
            </a:r>
            <a:r>
              <a:rPr lang="en-US" sz="8000" kern="0"/>
              <a:t>language is compositional </a:t>
            </a:r>
            <a:endParaRPr lang="en-US" sz="8000" kern="0" dirty="0"/>
          </a:p>
        </p:txBody>
      </p:sp>
    </p:spTree>
    <p:extLst>
      <p:ext uri="{BB962C8B-B14F-4D97-AF65-F5344CB8AC3E}">
        <p14:creationId xmlns:p14="http://schemas.microsoft.com/office/powerpoint/2010/main" val="28607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0988" y="4809931"/>
            <a:ext cx="58623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45" dirty="0">
                <a:latin typeface="Verdana"/>
                <a:cs typeface="Verdana"/>
              </a:rPr>
              <a:t>Language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CE768-3647-5DD4-A105-51E8CDCE54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4182" y="4845136"/>
            <a:ext cx="3836035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spc="-70" dirty="0">
                <a:latin typeface="Verdana"/>
                <a:cs typeface="Verdana"/>
              </a:rPr>
              <a:t>Syntax</a:t>
            </a:r>
            <a:endParaRPr sz="87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DF0DD-E619-A94D-910B-6A21BD5EE8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7255490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375" dirty="0">
                <a:solidFill>
                  <a:srgbClr val="61D836"/>
                </a:solidFill>
                <a:latin typeface="Arial MT"/>
                <a:cs typeface="Arial MT"/>
              </a:rPr>
              <a:t>"Just </a:t>
            </a:r>
            <a:r>
              <a:rPr sz="7100" spc="415" dirty="0">
                <a:solidFill>
                  <a:srgbClr val="61D836"/>
                </a:solidFill>
                <a:latin typeface="Arial MT"/>
                <a:cs typeface="Arial MT"/>
              </a:rPr>
              <a:t>before </a:t>
            </a:r>
            <a:r>
              <a:rPr sz="7100" spc="290" dirty="0">
                <a:solidFill>
                  <a:srgbClr val="61D836"/>
                </a:solidFill>
                <a:latin typeface="Arial MT"/>
                <a:cs typeface="Arial MT"/>
              </a:rPr>
              <a:t>nine </a:t>
            </a:r>
            <a:r>
              <a:rPr sz="7100" spc="434" dirty="0">
                <a:solidFill>
                  <a:srgbClr val="61D836"/>
                </a:solidFill>
                <a:latin typeface="Arial MT"/>
                <a:cs typeface="Arial MT"/>
              </a:rPr>
              <a:t>o'clock </a:t>
            </a:r>
            <a:r>
              <a:rPr sz="7100" spc="320" dirty="0">
                <a:solidFill>
                  <a:srgbClr val="61D836"/>
                </a:solidFill>
                <a:latin typeface="Arial MT"/>
                <a:cs typeface="Arial MT"/>
              </a:rPr>
              <a:t>Sherlock </a:t>
            </a:r>
            <a:r>
              <a:rPr sz="7100" spc="32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61D836"/>
                </a:solidFill>
                <a:latin typeface="Arial MT"/>
                <a:cs typeface="Arial MT"/>
              </a:rPr>
              <a:t>Holmes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61D836"/>
                </a:solidFill>
                <a:latin typeface="Arial MT"/>
                <a:cs typeface="Arial MT"/>
              </a:rPr>
              <a:t>stepped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70" dirty="0">
                <a:solidFill>
                  <a:srgbClr val="61D836"/>
                </a:solidFill>
                <a:latin typeface="Arial MT"/>
                <a:cs typeface="Arial MT"/>
              </a:rPr>
              <a:t>briskly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into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the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90" dirty="0">
                <a:solidFill>
                  <a:srgbClr val="61D836"/>
                </a:solidFill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6E426-1405-14DB-5EEF-886E758EE4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5199994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375" dirty="0">
                <a:solidFill>
                  <a:srgbClr val="FF644E"/>
                </a:solidFill>
                <a:latin typeface="Arial MT"/>
                <a:cs typeface="Arial MT"/>
              </a:rPr>
              <a:t>"Just</a:t>
            </a:r>
            <a:r>
              <a:rPr sz="7100" spc="14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644E"/>
                </a:solidFill>
                <a:latin typeface="Arial MT"/>
                <a:cs typeface="Arial MT"/>
              </a:rPr>
              <a:t>before</a:t>
            </a:r>
            <a:r>
              <a:rPr sz="7100" spc="14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320" dirty="0">
                <a:solidFill>
                  <a:srgbClr val="FF644E"/>
                </a:solidFill>
                <a:latin typeface="Arial MT"/>
                <a:cs typeface="Arial MT"/>
              </a:rPr>
              <a:t>Sherlock</a:t>
            </a:r>
            <a:r>
              <a:rPr sz="7100" spc="14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FF644E"/>
                </a:solidFill>
                <a:latin typeface="Arial MT"/>
                <a:cs typeface="Arial MT"/>
              </a:rPr>
              <a:t>Holmes</a:t>
            </a:r>
            <a:r>
              <a:rPr sz="7100" spc="14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290" dirty="0">
                <a:solidFill>
                  <a:srgbClr val="FF644E"/>
                </a:solidFill>
                <a:latin typeface="Arial MT"/>
                <a:cs typeface="Arial MT"/>
              </a:rPr>
              <a:t>nine </a:t>
            </a:r>
            <a:r>
              <a:rPr sz="7100" spc="-196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434" dirty="0">
                <a:solidFill>
                  <a:srgbClr val="FF644E"/>
                </a:solidFill>
                <a:latin typeface="Arial MT"/>
                <a:cs typeface="Arial MT"/>
              </a:rPr>
              <a:t>o'clock</a:t>
            </a:r>
            <a:r>
              <a:rPr sz="7100" spc="13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644E"/>
                </a:solidFill>
                <a:latin typeface="Arial MT"/>
                <a:cs typeface="Arial MT"/>
              </a:rPr>
              <a:t>stepped</a:t>
            </a:r>
            <a:r>
              <a:rPr sz="7100" spc="14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370" dirty="0">
                <a:solidFill>
                  <a:srgbClr val="FF644E"/>
                </a:solidFill>
                <a:latin typeface="Arial MT"/>
                <a:cs typeface="Arial MT"/>
              </a:rPr>
              <a:t>briskly</a:t>
            </a:r>
            <a:r>
              <a:rPr sz="7100" spc="135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644E"/>
                </a:solidFill>
                <a:latin typeface="Arial MT"/>
                <a:cs typeface="Arial MT"/>
              </a:rPr>
              <a:t>the</a:t>
            </a:r>
            <a:r>
              <a:rPr sz="7100" spc="14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390" dirty="0">
                <a:solidFill>
                  <a:srgbClr val="FF644E"/>
                </a:solidFill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46D62-3E23-3646-6D31-5621AB764F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410398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2575" marR="5080" indent="-270510">
              <a:lnSpc>
                <a:spcPts val="8330"/>
              </a:lnSpc>
              <a:spcBef>
                <a:spcPts val="375"/>
              </a:spcBef>
            </a:pPr>
            <a:r>
              <a:rPr sz="7100" spc="175" dirty="0">
                <a:solidFill>
                  <a:srgbClr val="FAE232"/>
                </a:solidFill>
                <a:latin typeface="Arial MT"/>
                <a:cs typeface="Arial MT"/>
              </a:rPr>
              <a:t>"I</a:t>
            </a:r>
            <a:r>
              <a:rPr sz="7100" spc="145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305" dirty="0">
                <a:solidFill>
                  <a:srgbClr val="FAE232"/>
                </a:solidFill>
                <a:latin typeface="Arial MT"/>
                <a:cs typeface="Arial MT"/>
              </a:rPr>
              <a:t>saw</a:t>
            </a:r>
            <a:r>
              <a:rPr sz="7100" spc="15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AE232"/>
                </a:solidFill>
                <a:latin typeface="Arial MT"/>
                <a:cs typeface="Arial MT"/>
              </a:rPr>
              <a:t>the</a:t>
            </a:r>
            <a:r>
              <a:rPr sz="7100" spc="15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AE232"/>
                </a:solidFill>
                <a:latin typeface="Arial MT"/>
                <a:cs typeface="Arial MT"/>
              </a:rPr>
              <a:t>man</a:t>
            </a:r>
            <a:r>
              <a:rPr sz="7100" spc="145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AE232"/>
                </a:solidFill>
                <a:latin typeface="Arial MT"/>
                <a:cs typeface="Arial MT"/>
              </a:rPr>
              <a:t>on</a:t>
            </a:r>
            <a:r>
              <a:rPr sz="7100" spc="15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AE232"/>
                </a:solidFill>
                <a:latin typeface="Arial MT"/>
                <a:cs typeface="Arial MT"/>
              </a:rPr>
              <a:t>the</a:t>
            </a:r>
            <a:r>
              <a:rPr sz="7100" spc="15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470" dirty="0">
                <a:solidFill>
                  <a:srgbClr val="FAE232"/>
                </a:solidFill>
                <a:latin typeface="Arial MT"/>
                <a:cs typeface="Arial MT"/>
              </a:rPr>
              <a:t>mountain </a:t>
            </a:r>
            <a:r>
              <a:rPr sz="7100" spc="-196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605" dirty="0">
                <a:solidFill>
                  <a:srgbClr val="FAE232"/>
                </a:solidFill>
                <a:latin typeface="Arial MT"/>
                <a:cs typeface="Arial MT"/>
              </a:rPr>
              <a:t>with</a:t>
            </a:r>
            <a:r>
              <a:rPr sz="7100" spc="145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120" dirty="0">
                <a:solidFill>
                  <a:srgbClr val="FAE232"/>
                </a:solidFill>
                <a:latin typeface="Arial MT"/>
                <a:cs typeface="Arial MT"/>
              </a:rPr>
              <a:t>a</a:t>
            </a:r>
            <a:r>
              <a:rPr sz="7100" spc="150" dirty="0">
                <a:solidFill>
                  <a:srgbClr val="FAE232"/>
                </a:solidFill>
                <a:latin typeface="Arial MT"/>
                <a:cs typeface="Arial MT"/>
              </a:rPr>
              <a:t> </a:t>
            </a:r>
            <a:r>
              <a:rPr sz="7100" spc="285" dirty="0">
                <a:solidFill>
                  <a:srgbClr val="FAE232"/>
                </a:solidFill>
                <a:latin typeface="Arial MT"/>
                <a:cs typeface="Arial MT"/>
              </a:rPr>
              <a:t>telescope."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55B6F-AE79-7045-CB64-9863957701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1332" y="4845136"/>
            <a:ext cx="576199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spc="-5" dirty="0">
                <a:latin typeface="Verdana"/>
                <a:cs typeface="Verdana"/>
              </a:rPr>
              <a:t>Semantics</a:t>
            </a:r>
            <a:endParaRPr sz="87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673505-7D9C-ADDB-DA41-4AE7265E9C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7526000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2575" marR="5080" indent="-270510">
              <a:lnSpc>
                <a:spcPts val="8330"/>
              </a:lnSpc>
              <a:spcBef>
                <a:spcPts val="375"/>
              </a:spcBef>
            </a:pPr>
            <a:r>
              <a:rPr sz="7100" spc="375" dirty="0">
                <a:solidFill>
                  <a:srgbClr val="61D836"/>
                </a:solidFill>
                <a:latin typeface="Arial MT"/>
                <a:cs typeface="Arial MT"/>
              </a:rPr>
              <a:t>"Just </a:t>
            </a:r>
            <a:r>
              <a:rPr sz="7100" spc="415" dirty="0">
                <a:solidFill>
                  <a:srgbClr val="61D836"/>
                </a:solidFill>
                <a:latin typeface="Arial MT"/>
                <a:cs typeface="Arial MT"/>
              </a:rPr>
              <a:t>before </a:t>
            </a:r>
            <a:r>
              <a:rPr sz="7100" spc="290" dirty="0">
                <a:solidFill>
                  <a:srgbClr val="61D836"/>
                </a:solidFill>
                <a:latin typeface="Arial MT"/>
                <a:cs typeface="Arial MT"/>
              </a:rPr>
              <a:t>nine </a:t>
            </a:r>
            <a:r>
              <a:rPr sz="7100" spc="434" dirty="0">
                <a:solidFill>
                  <a:srgbClr val="61D836"/>
                </a:solidFill>
                <a:latin typeface="Arial MT"/>
                <a:cs typeface="Arial MT"/>
              </a:rPr>
              <a:t>o'clock </a:t>
            </a:r>
            <a:r>
              <a:rPr sz="7100" spc="320" dirty="0">
                <a:solidFill>
                  <a:srgbClr val="61D836"/>
                </a:solidFill>
                <a:latin typeface="Arial MT"/>
                <a:cs typeface="Arial MT"/>
              </a:rPr>
              <a:t>Sherlock </a:t>
            </a:r>
            <a:r>
              <a:rPr sz="7100" spc="32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61D836"/>
                </a:solidFill>
                <a:latin typeface="Arial MT"/>
                <a:cs typeface="Arial MT"/>
              </a:rPr>
              <a:t>Holmes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61D836"/>
                </a:solidFill>
                <a:latin typeface="Arial MT"/>
                <a:cs typeface="Arial MT"/>
              </a:rPr>
              <a:t>stepped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70" dirty="0">
                <a:solidFill>
                  <a:srgbClr val="61D836"/>
                </a:solidFill>
                <a:latin typeface="Arial MT"/>
                <a:cs typeface="Arial MT"/>
              </a:rPr>
              <a:t>briskly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into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the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90" dirty="0">
                <a:solidFill>
                  <a:srgbClr val="61D836"/>
                </a:solidFill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EE68F-4E13-2570-1C01-341CD8FD40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682686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2575" marR="5080" indent="-270510">
              <a:lnSpc>
                <a:spcPts val="8330"/>
              </a:lnSpc>
              <a:spcBef>
                <a:spcPts val="375"/>
              </a:spcBef>
            </a:pPr>
            <a:r>
              <a:rPr sz="7100" spc="325" dirty="0">
                <a:solidFill>
                  <a:srgbClr val="61D836"/>
                </a:solidFill>
                <a:latin typeface="Arial MT"/>
                <a:cs typeface="Arial MT"/>
              </a:rPr>
              <a:t>"Sherlock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61D836"/>
                </a:solidFill>
                <a:latin typeface="Arial MT"/>
                <a:cs typeface="Arial MT"/>
              </a:rPr>
              <a:t>Holmes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61D836"/>
                </a:solidFill>
                <a:latin typeface="Arial MT"/>
                <a:cs typeface="Arial MT"/>
              </a:rPr>
              <a:t>stepped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70" dirty="0">
                <a:solidFill>
                  <a:srgbClr val="61D836"/>
                </a:solidFill>
                <a:latin typeface="Arial MT"/>
                <a:cs typeface="Arial MT"/>
              </a:rPr>
              <a:t>briskly</a:t>
            </a:r>
            <a:r>
              <a:rPr sz="7100" spc="14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into </a:t>
            </a:r>
            <a:r>
              <a:rPr sz="7100" spc="-195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the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570" dirty="0">
                <a:solidFill>
                  <a:srgbClr val="61D836"/>
                </a:solidFill>
                <a:latin typeface="Arial MT"/>
                <a:cs typeface="Arial MT"/>
              </a:rPr>
              <a:t>room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61D836"/>
                </a:solidFill>
                <a:latin typeface="Arial MT"/>
                <a:cs typeface="Arial MT"/>
              </a:rPr>
              <a:t>just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61D836"/>
                </a:solidFill>
                <a:latin typeface="Arial MT"/>
                <a:cs typeface="Arial MT"/>
              </a:rPr>
              <a:t>before</a:t>
            </a:r>
            <a:r>
              <a:rPr sz="7100" spc="14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290" dirty="0">
                <a:solidFill>
                  <a:srgbClr val="61D836"/>
                </a:solidFill>
                <a:latin typeface="Arial MT"/>
                <a:cs typeface="Arial MT"/>
              </a:rPr>
              <a:t>nine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45" dirty="0">
                <a:solidFill>
                  <a:srgbClr val="61D836"/>
                </a:solidFill>
                <a:latin typeface="Arial MT"/>
                <a:cs typeface="Arial MT"/>
              </a:rPr>
              <a:t>o'clock."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60DA2-1104-E999-5684-9ED93B228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487" y="4524062"/>
            <a:ext cx="1726501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82575" marR="5080" indent="-270510">
              <a:lnSpc>
                <a:spcPts val="8330"/>
              </a:lnSpc>
              <a:spcBef>
                <a:spcPts val="375"/>
              </a:spcBef>
            </a:pPr>
            <a:r>
              <a:rPr sz="7100" spc="625" dirty="0">
                <a:solidFill>
                  <a:srgbClr val="61D836"/>
                </a:solidFill>
                <a:latin typeface="Arial MT"/>
                <a:cs typeface="Arial MT"/>
              </a:rPr>
              <a:t>"A </a:t>
            </a:r>
            <a:r>
              <a:rPr sz="7100" spc="500" dirty="0">
                <a:solidFill>
                  <a:srgbClr val="61D836"/>
                </a:solidFill>
                <a:latin typeface="Arial MT"/>
                <a:cs typeface="Arial MT"/>
              </a:rPr>
              <a:t>few </a:t>
            </a:r>
            <a:r>
              <a:rPr sz="7100" spc="390" dirty="0">
                <a:solidFill>
                  <a:srgbClr val="61D836"/>
                </a:solidFill>
                <a:latin typeface="Arial MT"/>
                <a:cs typeface="Arial MT"/>
              </a:rPr>
              <a:t>minutes </a:t>
            </a:r>
            <a:r>
              <a:rPr sz="7100" spc="415" dirty="0">
                <a:solidFill>
                  <a:srgbClr val="61D836"/>
                </a:solidFill>
                <a:latin typeface="Arial MT"/>
                <a:cs typeface="Arial MT"/>
              </a:rPr>
              <a:t>before 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nine, </a:t>
            </a:r>
            <a:r>
              <a:rPr sz="7100" spc="320" dirty="0">
                <a:solidFill>
                  <a:srgbClr val="61D836"/>
                </a:solidFill>
                <a:latin typeface="Arial MT"/>
                <a:cs typeface="Arial MT"/>
              </a:rPr>
              <a:t>Sherlock </a:t>
            </a:r>
            <a:r>
              <a:rPr sz="7100" spc="32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61D836"/>
                </a:solidFill>
                <a:latin typeface="Arial MT"/>
                <a:cs typeface="Arial MT"/>
              </a:rPr>
              <a:t>Holmes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61D836"/>
                </a:solidFill>
                <a:latin typeface="Arial MT"/>
                <a:cs typeface="Arial MT"/>
              </a:rPr>
              <a:t>walked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30" dirty="0">
                <a:solidFill>
                  <a:srgbClr val="61D836"/>
                </a:solidFill>
                <a:latin typeface="Arial MT"/>
                <a:cs typeface="Arial MT"/>
              </a:rPr>
              <a:t>quickly</a:t>
            </a:r>
            <a:r>
              <a:rPr sz="7100" spc="155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into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61D836"/>
                </a:solidFill>
                <a:latin typeface="Arial MT"/>
                <a:cs typeface="Arial MT"/>
              </a:rPr>
              <a:t>the</a:t>
            </a:r>
            <a:r>
              <a:rPr sz="7100" spc="150" dirty="0">
                <a:solidFill>
                  <a:srgbClr val="61D836"/>
                </a:solidFill>
                <a:latin typeface="Arial MT"/>
                <a:cs typeface="Arial MT"/>
              </a:rPr>
              <a:t> </a:t>
            </a:r>
            <a:r>
              <a:rPr sz="7100" spc="390" dirty="0">
                <a:solidFill>
                  <a:srgbClr val="61D836"/>
                </a:solidFill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ECB62-2D47-DC91-2F0D-97FBF6F183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2885" y="5052841"/>
            <a:ext cx="16958945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100" spc="250" dirty="0">
                <a:solidFill>
                  <a:srgbClr val="FF644E"/>
                </a:solidFill>
                <a:latin typeface="Arial MT"/>
                <a:cs typeface="Arial MT"/>
              </a:rPr>
              <a:t>"Colorless</a:t>
            </a:r>
            <a:r>
              <a:rPr sz="7100" spc="13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360" dirty="0">
                <a:solidFill>
                  <a:srgbClr val="FF644E"/>
                </a:solidFill>
                <a:latin typeface="Arial MT"/>
                <a:cs typeface="Arial MT"/>
              </a:rPr>
              <a:t>green</a:t>
            </a:r>
            <a:r>
              <a:rPr sz="7100" spc="13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240" dirty="0">
                <a:solidFill>
                  <a:srgbClr val="FF644E"/>
                </a:solidFill>
                <a:latin typeface="Arial MT"/>
                <a:cs typeface="Arial MT"/>
              </a:rPr>
              <a:t>ideas</a:t>
            </a:r>
            <a:r>
              <a:rPr sz="7100" spc="13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254" dirty="0">
                <a:solidFill>
                  <a:srgbClr val="FF644E"/>
                </a:solidFill>
                <a:latin typeface="Arial MT"/>
                <a:cs typeface="Arial MT"/>
              </a:rPr>
              <a:t>sleep</a:t>
            </a:r>
            <a:r>
              <a:rPr sz="7100" spc="130" dirty="0">
                <a:solidFill>
                  <a:srgbClr val="FF644E"/>
                </a:solidFill>
                <a:latin typeface="Arial MT"/>
                <a:cs typeface="Arial MT"/>
              </a:rPr>
              <a:t> </a:t>
            </a:r>
            <a:r>
              <a:rPr sz="7100" spc="260" dirty="0">
                <a:solidFill>
                  <a:srgbClr val="FF644E"/>
                </a:solidFill>
                <a:latin typeface="Arial MT"/>
                <a:cs typeface="Arial MT"/>
              </a:rPr>
              <a:t>furiously."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7F925-2A13-E023-0575-A61EE103EF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740" y="4845136"/>
            <a:ext cx="1640713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spc="40" dirty="0">
                <a:latin typeface="Verdana"/>
                <a:cs typeface="Verdana"/>
              </a:rPr>
              <a:t>Natural</a:t>
            </a:r>
            <a:r>
              <a:rPr sz="8700" spc="-465" dirty="0">
                <a:latin typeface="Verdana"/>
                <a:cs typeface="Verdana"/>
              </a:rPr>
              <a:t> </a:t>
            </a:r>
            <a:r>
              <a:rPr sz="8700" spc="145" dirty="0">
                <a:latin typeface="Verdana"/>
                <a:cs typeface="Verdana"/>
              </a:rPr>
              <a:t>Language</a:t>
            </a:r>
            <a:r>
              <a:rPr sz="8700" spc="-465" dirty="0">
                <a:latin typeface="Verdana"/>
                <a:cs typeface="Verdana"/>
              </a:rPr>
              <a:t> </a:t>
            </a:r>
            <a:r>
              <a:rPr sz="8700" spc="160" dirty="0">
                <a:latin typeface="Verdana"/>
                <a:cs typeface="Verdana"/>
              </a:rPr>
              <a:t>Processing</a:t>
            </a:r>
            <a:endParaRPr sz="87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2BCA0-47A8-098D-A5B3-078918687A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740" y="4845136"/>
            <a:ext cx="16407130" cy="13576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700" spc="40" dirty="0">
                <a:latin typeface="Verdana"/>
                <a:cs typeface="Verdana"/>
              </a:rPr>
              <a:t>Natural</a:t>
            </a:r>
            <a:r>
              <a:rPr sz="8700" spc="-465" dirty="0">
                <a:latin typeface="Verdana"/>
                <a:cs typeface="Verdana"/>
              </a:rPr>
              <a:t> </a:t>
            </a:r>
            <a:r>
              <a:rPr sz="8700" spc="145" dirty="0">
                <a:latin typeface="Verdana"/>
                <a:cs typeface="Verdana"/>
              </a:rPr>
              <a:t>Language</a:t>
            </a:r>
            <a:r>
              <a:rPr sz="8700" spc="-465" dirty="0">
                <a:latin typeface="Verdana"/>
                <a:cs typeface="Verdana"/>
              </a:rPr>
              <a:t> </a:t>
            </a:r>
            <a:r>
              <a:rPr sz="8700" spc="160" dirty="0">
                <a:latin typeface="Verdana"/>
                <a:cs typeface="Verdana"/>
              </a:rPr>
              <a:t>Processing</a:t>
            </a:r>
            <a:endParaRPr sz="87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B7455-2907-DB9F-AA8B-69001A5BCA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6343" y="4809931"/>
            <a:ext cx="40519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75" dirty="0">
                <a:latin typeface="Verdana"/>
                <a:cs typeface="Verdana"/>
              </a:rPr>
              <a:t>Syntax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8D707-03CA-4770-876E-D5666476C9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41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150" spc="15" dirty="0">
                <a:latin typeface="Verdana"/>
                <a:cs typeface="Verdana"/>
              </a:rPr>
              <a:t>Syntactic Parsing</a:t>
            </a:r>
            <a:endParaRPr sz="91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1810" y="2616330"/>
            <a:ext cx="17393239" cy="15485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Fruit flies like a banana</a:t>
            </a:r>
          </a:p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endParaRPr lang="en-GB" sz="4950" spc="335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31</a:t>
            </a:fld>
            <a:endParaRPr lang="en-GB"/>
          </a:p>
        </p:txBody>
      </p:sp>
      <p:pic>
        <p:nvPicPr>
          <p:cNvPr id="5" name="Picture 2" descr="http://nltk.sourceforge.net/doc/en/tree_images/ch03-tree-1.png">
            <a:extLst>
              <a:ext uri="{FF2B5EF4-FFF2-40B4-BE49-F238E27FC236}">
                <a16:creationId xmlns:a16="http://schemas.microsoft.com/office/drawing/2014/main" id="{732B28BB-F8D5-9967-A426-B0673BD2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3749675"/>
            <a:ext cx="9296400" cy="635873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16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2426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000" spc="15" dirty="0">
                <a:latin typeface="Verdana"/>
                <a:cs typeface="Verdana"/>
              </a:rPr>
              <a:t>Syntactic structure =&gt; meaning</a:t>
            </a:r>
            <a:endParaRPr sz="8000" dirty="0">
              <a:latin typeface="Verdana"/>
              <a:cs typeface="Verdan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4B2B9-0C66-B371-1463-79A31DCC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849" y="1940632"/>
            <a:ext cx="9071103" cy="88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6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95707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70" dirty="0">
                <a:solidFill>
                  <a:srgbClr val="FFFFFF"/>
                </a:solidFill>
                <a:latin typeface="Verdana"/>
                <a:cs typeface="Verdana"/>
              </a:rPr>
              <a:t>formal</a:t>
            </a:r>
            <a:r>
              <a:rPr sz="9200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-50" dirty="0">
                <a:solidFill>
                  <a:srgbClr val="FFFFFF"/>
                </a:solidFill>
                <a:latin typeface="Verdana"/>
                <a:cs typeface="Verdana"/>
              </a:rPr>
              <a:t>grammar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35061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9" dirty="0">
                <a:solidFill>
                  <a:srgbClr val="FFFFFF"/>
                </a:solidFill>
                <a:latin typeface="Arial MT"/>
                <a:cs typeface="Arial MT"/>
              </a:rPr>
              <a:t>rules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generating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sentences </a:t>
            </a:r>
            <a:r>
              <a:rPr sz="6150" spc="-168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7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35" dirty="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5862" y="4809931"/>
            <a:ext cx="137325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25" dirty="0">
                <a:latin typeface="Verdana"/>
                <a:cs typeface="Verdana"/>
              </a:rPr>
              <a:t>Context-Free</a:t>
            </a:r>
            <a:r>
              <a:rPr sz="9200" spc="-500" dirty="0">
                <a:latin typeface="Verdana"/>
                <a:cs typeface="Verdana"/>
              </a:rPr>
              <a:t> </a:t>
            </a:r>
            <a:r>
              <a:rPr sz="9200" spc="-100" dirty="0">
                <a:latin typeface="Verdana"/>
                <a:cs typeface="Verdana"/>
              </a:rPr>
              <a:t>Grammar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52E3C-E768-618D-C46B-B7C93591F1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0573" y="4179197"/>
            <a:ext cx="71882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1049" y="6640005"/>
            <a:ext cx="4177665" cy="1096645"/>
          </a:xfrm>
          <a:custGeom>
            <a:avLst/>
            <a:gdLst/>
            <a:ahLst/>
            <a:cxnLst/>
            <a:rect l="l" t="t" r="r" b="b"/>
            <a:pathLst>
              <a:path w="4177665" h="1096645">
                <a:moveTo>
                  <a:pt x="4177390" y="0"/>
                </a:moveTo>
                <a:lnTo>
                  <a:pt x="0" y="0"/>
                </a:lnTo>
                <a:lnTo>
                  <a:pt x="0" y="1096427"/>
                </a:lnTo>
                <a:lnTo>
                  <a:pt x="4177390" y="1096427"/>
                </a:lnTo>
                <a:lnTo>
                  <a:pt x="417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4105" y="6569409"/>
            <a:ext cx="151130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190" dirty="0">
                <a:solidFill>
                  <a:srgbClr val="FFFFFF"/>
                </a:solidFill>
                <a:latin typeface="Arial MT"/>
                <a:cs typeface="Arial MT"/>
              </a:rPr>
              <a:t>she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2676" y="4281365"/>
            <a:ext cx="657860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359"/>
              </a:lnSpc>
            </a:pPr>
            <a:r>
              <a:rPr sz="6900" spc="57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92908" y="6640005"/>
            <a:ext cx="4177665" cy="1096645"/>
          </a:xfrm>
          <a:custGeom>
            <a:avLst/>
            <a:gdLst/>
            <a:ahLst/>
            <a:cxnLst/>
            <a:rect l="l" t="t" r="r" b="b"/>
            <a:pathLst>
              <a:path w="4177665" h="1096645">
                <a:moveTo>
                  <a:pt x="4177390" y="0"/>
                </a:moveTo>
                <a:lnTo>
                  <a:pt x="0" y="0"/>
                </a:lnTo>
                <a:lnTo>
                  <a:pt x="0" y="1096427"/>
                </a:lnTo>
                <a:lnTo>
                  <a:pt x="4177390" y="1096427"/>
                </a:lnTo>
                <a:lnTo>
                  <a:pt x="417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0356" y="6569409"/>
            <a:ext cx="170307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-2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9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900" spc="96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9976" y="4266911"/>
            <a:ext cx="68326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57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77799" y="4168238"/>
            <a:ext cx="71183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1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44766" y="6640005"/>
            <a:ext cx="4177665" cy="1096645"/>
          </a:xfrm>
          <a:custGeom>
            <a:avLst/>
            <a:gdLst/>
            <a:ahLst/>
            <a:cxnLst/>
            <a:rect l="l" t="t" r="r" b="b"/>
            <a:pathLst>
              <a:path w="4177665" h="1096645">
                <a:moveTo>
                  <a:pt x="4177390" y="0"/>
                </a:moveTo>
                <a:lnTo>
                  <a:pt x="0" y="0"/>
                </a:lnTo>
                <a:lnTo>
                  <a:pt x="0" y="1096427"/>
                </a:lnTo>
                <a:lnTo>
                  <a:pt x="4177390" y="1096427"/>
                </a:lnTo>
                <a:lnTo>
                  <a:pt x="417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20363" y="6569415"/>
            <a:ext cx="142621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26149" y="4157275"/>
            <a:ext cx="71882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96628" y="6650969"/>
            <a:ext cx="4177665" cy="1096645"/>
          </a:xfrm>
          <a:custGeom>
            <a:avLst/>
            <a:gdLst/>
            <a:ahLst/>
            <a:cxnLst/>
            <a:rect l="l" t="t" r="r" b="b"/>
            <a:pathLst>
              <a:path w="4177665" h="1096645">
                <a:moveTo>
                  <a:pt x="4177390" y="0"/>
                </a:moveTo>
                <a:lnTo>
                  <a:pt x="0" y="0"/>
                </a:lnTo>
                <a:lnTo>
                  <a:pt x="0" y="1096427"/>
                </a:lnTo>
                <a:lnTo>
                  <a:pt x="4177390" y="1096427"/>
                </a:lnTo>
                <a:lnTo>
                  <a:pt x="417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079685" y="6580381"/>
            <a:ext cx="161163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530" dirty="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97171" y="3423658"/>
            <a:ext cx="17689830" cy="3386454"/>
          </a:xfrm>
          <a:custGeom>
            <a:avLst/>
            <a:gdLst/>
            <a:ahLst/>
            <a:cxnLst/>
            <a:rect l="l" t="t" r="r" b="b"/>
            <a:pathLst>
              <a:path w="17689830" h="3386454">
                <a:moveTo>
                  <a:pt x="17689231" y="0"/>
                </a:moveTo>
                <a:lnTo>
                  <a:pt x="0" y="0"/>
                </a:lnTo>
                <a:lnTo>
                  <a:pt x="0" y="3386418"/>
                </a:lnTo>
                <a:lnTo>
                  <a:pt x="17689231" y="3386418"/>
                </a:lnTo>
                <a:lnTo>
                  <a:pt x="176892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3B71206-16A2-F853-775A-526CDFE808F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316" y="4249793"/>
            <a:ext cx="2193290" cy="1096645"/>
          </a:xfrm>
          <a:custGeom>
            <a:avLst/>
            <a:gdLst/>
            <a:ahLst/>
            <a:cxnLst/>
            <a:rect l="l" t="t" r="r" b="b"/>
            <a:pathLst>
              <a:path w="2193290" h="1096645">
                <a:moveTo>
                  <a:pt x="2192855" y="0"/>
                </a:moveTo>
                <a:lnTo>
                  <a:pt x="0" y="0"/>
                </a:lnTo>
                <a:lnTo>
                  <a:pt x="0" y="1096427"/>
                </a:lnTo>
                <a:lnTo>
                  <a:pt x="2192855" y="1096427"/>
                </a:lnTo>
                <a:lnTo>
                  <a:pt x="2192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70573" y="4179197"/>
            <a:ext cx="71882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9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1049" y="5346216"/>
            <a:ext cx="4177665" cy="2390775"/>
            <a:chOff x="1141049" y="5346216"/>
            <a:chExt cx="4177665" cy="2390775"/>
          </a:xfrm>
        </p:grpSpPr>
        <p:sp>
          <p:nvSpPr>
            <p:cNvPr id="5" name="object 5"/>
            <p:cNvSpPr/>
            <p:nvPr/>
          </p:nvSpPr>
          <p:spPr>
            <a:xfrm>
              <a:off x="3229745" y="5346216"/>
              <a:ext cx="0" cy="1294130"/>
            </a:xfrm>
            <a:custGeom>
              <a:avLst/>
              <a:gdLst/>
              <a:ahLst/>
              <a:cxnLst/>
              <a:rect l="l" t="t" r="r" b="b"/>
              <a:pathLst>
                <a:path h="1294129">
                  <a:moveTo>
                    <a:pt x="0" y="0"/>
                  </a:moveTo>
                  <a:lnTo>
                    <a:pt x="0" y="1293784"/>
                  </a:lnTo>
                </a:path>
              </a:pathLst>
            </a:custGeom>
            <a:ln w="219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1049" y="6640005"/>
              <a:ext cx="4177665" cy="1096645"/>
            </a:xfrm>
            <a:custGeom>
              <a:avLst/>
              <a:gdLst/>
              <a:ahLst/>
              <a:cxnLst/>
              <a:rect l="l" t="t" r="r" b="b"/>
              <a:pathLst>
                <a:path w="4177665" h="1096645">
                  <a:moveTo>
                    <a:pt x="4177390" y="0"/>
                  </a:moveTo>
                  <a:lnTo>
                    <a:pt x="0" y="0"/>
                  </a:lnTo>
                  <a:lnTo>
                    <a:pt x="0" y="1096427"/>
                  </a:lnTo>
                  <a:lnTo>
                    <a:pt x="4177390" y="1096427"/>
                  </a:lnTo>
                  <a:lnTo>
                    <a:pt x="4177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4105" y="6569409"/>
            <a:ext cx="151130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190" dirty="0">
                <a:solidFill>
                  <a:srgbClr val="FFFFFF"/>
                </a:solidFill>
                <a:latin typeface="Arial MT"/>
                <a:cs typeface="Arial MT"/>
              </a:rPr>
              <a:t>she</a:t>
            </a:r>
            <a:endParaRPr sz="690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85175" y="4249793"/>
            <a:ext cx="2193290" cy="1096645"/>
          </a:xfrm>
          <a:custGeom>
            <a:avLst/>
            <a:gdLst/>
            <a:ahLst/>
            <a:cxnLst/>
            <a:rect l="l" t="t" r="r" b="b"/>
            <a:pathLst>
              <a:path w="2193290" h="1096645">
                <a:moveTo>
                  <a:pt x="2192855" y="0"/>
                </a:moveTo>
                <a:lnTo>
                  <a:pt x="0" y="0"/>
                </a:lnTo>
                <a:lnTo>
                  <a:pt x="0" y="1096427"/>
                </a:lnTo>
                <a:lnTo>
                  <a:pt x="2192855" y="1096427"/>
                </a:lnTo>
                <a:lnTo>
                  <a:pt x="2192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52676" y="4281365"/>
            <a:ext cx="657860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359"/>
              </a:lnSpc>
            </a:pPr>
            <a:r>
              <a:rPr sz="6900" spc="57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9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92908" y="5422821"/>
            <a:ext cx="4177665" cy="2313940"/>
            <a:chOff x="5692908" y="5422821"/>
            <a:chExt cx="4177665" cy="2313940"/>
          </a:xfrm>
        </p:grpSpPr>
        <p:sp>
          <p:nvSpPr>
            <p:cNvPr id="11" name="object 11"/>
            <p:cNvSpPr/>
            <p:nvPr/>
          </p:nvSpPr>
          <p:spPr>
            <a:xfrm>
              <a:off x="7781604" y="5433934"/>
              <a:ext cx="0" cy="1206500"/>
            </a:xfrm>
            <a:custGeom>
              <a:avLst/>
              <a:gdLst/>
              <a:ahLst/>
              <a:cxnLst/>
              <a:rect l="l" t="t" r="r" b="b"/>
              <a:pathLst>
                <a:path h="1206500">
                  <a:moveTo>
                    <a:pt x="0" y="0"/>
                  </a:moveTo>
                  <a:lnTo>
                    <a:pt x="0" y="1206067"/>
                  </a:lnTo>
                </a:path>
              </a:pathLst>
            </a:custGeom>
            <a:ln w="219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92908" y="6640005"/>
              <a:ext cx="4177665" cy="1096645"/>
            </a:xfrm>
            <a:custGeom>
              <a:avLst/>
              <a:gdLst/>
              <a:ahLst/>
              <a:cxnLst/>
              <a:rect l="l" t="t" r="r" b="b"/>
              <a:pathLst>
                <a:path w="4177665" h="1096645">
                  <a:moveTo>
                    <a:pt x="4177390" y="0"/>
                  </a:moveTo>
                  <a:lnTo>
                    <a:pt x="0" y="0"/>
                  </a:lnTo>
                  <a:lnTo>
                    <a:pt x="0" y="1096427"/>
                  </a:lnTo>
                  <a:lnTo>
                    <a:pt x="4177390" y="1096427"/>
                  </a:lnTo>
                  <a:lnTo>
                    <a:pt x="4177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930356" y="6569409"/>
            <a:ext cx="170307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-2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900" spc="-1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900" spc="96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85175" y="4337506"/>
            <a:ext cx="2193290" cy="1096645"/>
          </a:xfrm>
          <a:custGeom>
            <a:avLst/>
            <a:gdLst/>
            <a:ahLst/>
            <a:cxnLst/>
            <a:rect l="l" t="t" r="r" b="b"/>
            <a:pathLst>
              <a:path w="2193290" h="1096645">
                <a:moveTo>
                  <a:pt x="2192855" y="0"/>
                </a:moveTo>
                <a:lnTo>
                  <a:pt x="0" y="0"/>
                </a:lnTo>
                <a:lnTo>
                  <a:pt x="0" y="1096427"/>
                </a:lnTo>
                <a:lnTo>
                  <a:pt x="2192855" y="1096427"/>
                </a:lnTo>
                <a:lnTo>
                  <a:pt x="2192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39976" y="4266911"/>
            <a:ext cx="68326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57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7029" y="4238828"/>
            <a:ext cx="2193290" cy="1096645"/>
          </a:xfrm>
          <a:custGeom>
            <a:avLst/>
            <a:gdLst/>
            <a:ahLst/>
            <a:cxnLst/>
            <a:rect l="l" t="t" r="r" b="b"/>
            <a:pathLst>
              <a:path w="2193290" h="1096645">
                <a:moveTo>
                  <a:pt x="2192855" y="0"/>
                </a:moveTo>
                <a:lnTo>
                  <a:pt x="0" y="0"/>
                </a:lnTo>
                <a:lnTo>
                  <a:pt x="0" y="1096427"/>
                </a:lnTo>
                <a:lnTo>
                  <a:pt x="2192855" y="1096427"/>
                </a:lnTo>
                <a:lnTo>
                  <a:pt x="2192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977799" y="4168238"/>
            <a:ext cx="711835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1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69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244766" y="5335258"/>
            <a:ext cx="4177665" cy="2401570"/>
            <a:chOff x="10244766" y="5335258"/>
            <a:chExt cx="4177665" cy="2401570"/>
          </a:xfrm>
        </p:grpSpPr>
        <p:sp>
          <p:nvSpPr>
            <p:cNvPr id="19" name="object 19"/>
            <p:cNvSpPr/>
            <p:nvPr/>
          </p:nvSpPr>
          <p:spPr>
            <a:xfrm>
              <a:off x="12333462" y="5335258"/>
              <a:ext cx="0" cy="1304925"/>
            </a:xfrm>
            <a:custGeom>
              <a:avLst/>
              <a:gdLst/>
              <a:ahLst/>
              <a:cxnLst/>
              <a:rect l="l" t="t" r="r" b="b"/>
              <a:pathLst>
                <a:path h="1304925">
                  <a:moveTo>
                    <a:pt x="0" y="0"/>
                  </a:moveTo>
                  <a:lnTo>
                    <a:pt x="0" y="1304749"/>
                  </a:lnTo>
                </a:path>
              </a:pathLst>
            </a:custGeom>
            <a:ln w="219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44766" y="6640005"/>
              <a:ext cx="4177665" cy="1096645"/>
            </a:xfrm>
            <a:custGeom>
              <a:avLst/>
              <a:gdLst/>
              <a:ahLst/>
              <a:cxnLst/>
              <a:rect l="l" t="t" r="r" b="b"/>
              <a:pathLst>
                <a:path w="4177665" h="1096645">
                  <a:moveTo>
                    <a:pt x="4177390" y="0"/>
                  </a:moveTo>
                  <a:lnTo>
                    <a:pt x="0" y="0"/>
                  </a:lnTo>
                  <a:lnTo>
                    <a:pt x="0" y="1096427"/>
                  </a:lnTo>
                  <a:lnTo>
                    <a:pt x="4177390" y="1096427"/>
                  </a:lnTo>
                  <a:lnTo>
                    <a:pt x="4177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620363" y="6569415"/>
            <a:ext cx="142621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788890" y="4227864"/>
            <a:ext cx="2193290" cy="1096645"/>
          </a:xfrm>
          <a:custGeom>
            <a:avLst/>
            <a:gdLst/>
            <a:ahLst/>
            <a:cxnLst/>
            <a:rect l="l" t="t" r="r" b="b"/>
            <a:pathLst>
              <a:path w="2193290" h="1096645">
                <a:moveTo>
                  <a:pt x="2192855" y="0"/>
                </a:moveTo>
                <a:lnTo>
                  <a:pt x="0" y="0"/>
                </a:lnTo>
                <a:lnTo>
                  <a:pt x="0" y="1096427"/>
                </a:lnTo>
                <a:lnTo>
                  <a:pt x="2192855" y="1096427"/>
                </a:lnTo>
                <a:lnTo>
                  <a:pt x="21928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526149" y="4157275"/>
            <a:ext cx="71882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47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9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796628" y="5324295"/>
            <a:ext cx="4177665" cy="2423160"/>
            <a:chOff x="14796628" y="5324295"/>
            <a:chExt cx="4177665" cy="2423160"/>
          </a:xfrm>
        </p:grpSpPr>
        <p:sp>
          <p:nvSpPr>
            <p:cNvPr id="25" name="object 25"/>
            <p:cNvSpPr/>
            <p:nvPr/>
          </p:nvSpPr>
          <p:spPr>
            <a:xfrm>
              <a:off x="16885322" y="5324295"/>
              <a:ext cx="0" cy="1327150"/>
            </a:xfrm>
            <a:custGeom>
              <a:avLst/>
              <a:gdLst/>
              <a:ahLst/>
              <a:cxnLst/>
              <a:rect l="l" t="t" r="r" b="b"/>
              <a:pathLst>
                <a:path h="1327150">
                  <a:moveTo>
                    <a:pt x="0" y="0"/>
                  </a:moveTo>
                  <a:lnTo>
                    <a:pt x="0" y="1326677"/>
                  </a:lnTo>
                </a:path>
              </a:pathLst>
            </a:custGeom>
            <a:ln w="219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96628" y="6650969"/>
              <a:ext cx="4177665" cy="1096645"/>
            </a:xfrm>
            <a:custGeom>
              <a:avLst/>
              <a:gdLst/>
              <a:ahLst/>
              <a:cxnLst/>
              <a:rect l="l" t="t" r="r" b="b"/>
              <a:pathLst>
                <a:path w="4177665" h="1096645">
                  <a:moveTo>
                    <a:pt x="4177390" y="0"/>
                  </a:moveTo>
                  <a:lnTo>
                    <a:pt x="0" y="0"/>
                  </a:lnTo>
                  <a:lnTo>
                    <a:pt x="0" y="1096427"/>
                  </a:lnTo>
                  <a:lnTo>
                    <a:pt x="4177390" y="1096427"/>
                  </a:lnTo>
                  <a:lnTo>
                    <a:pt x="41773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079685" y="6580381"/>
            <a:ext cx="161163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900" spc="530" dirty="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endParaRPr sz="6900">
              <a:latin typeface="Arial MT"/>
              <a:cs typeface="Arial MT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E8B6E6A9-59FC-814D-D9A2-7B323B65AE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7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76" y="1129667"/>
            <a:ext cx="17694275" cy="89306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she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city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car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Harry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7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4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7400">
              <a:latin typeface="Consolas"/>
              <a:cs typeface="Consolas"/>
            </a:endParaRPr>
          </a:p>
          <a:p>
            <a:pPr marL="12700" marR="3114040">
              <a:lnSpc>
                <a:spcPct val="172300"/>
              </a:lnSpc>
              <a:spcBef>
                <a:spcPts val="5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saw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ate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walked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... </a:t>
            </a:r>
            <a:r>
              <a:rPr sz="7400" spc="-40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over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7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4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ADJ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blue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busy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old</a:t>
            </a:r>
            <a:r>
              <a:rPr sz="7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675AA-16EE-3060-0E94-0E02EBF19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76" y="5016545"/>
            <a:ext cx="62928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latin typeface="Consolas"/>
                <a:cs typeface="Consolas"/>
              </a:rPr>
              <a:t>NP</a:t>
            </a:r>
            <a:r>
              <a:rPr sz="7400" spc="-15" dirty="0">
                <a:latin typeface="Consolas"/>
                <a:cs typeface="Consolas"/>
              </a:rPr>
              <a:t> </a:t>
            </a:r>
            <a:r>
              <a:rPr sz="7400" spc="25" dirty="0">
                <a:latin typeface="Courier New"/>
                <a:cs typeface="Courier New"/>
              </a:rPr>
              <a:t>→</a:t>
            </a:r>
            <a:r>
              <a:rPr sz="7400" spc="-385" dirty="0">
                <a:latin typeface="Courier New"/>
                <a:cs typeface="Courier New"/>
              </a:rPr>
              <a:t> </a:t>
            </a:r>
            <a:r>
              <a:rPr sz="7400" spc="10" dirty="0">
                <a:latin typeface="Consolas"/>
                <a:cs typeface="Consolas"/>
              </a:rPr>
              <a:t>N</a:t>
            </a:r>
            <a:r>
              <a:rPr sz="7400" spc="-5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|</a:t>
            </a:r>
            <a:r>
              <a:rPr sz="7400" spc="-1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D</a:t>
            </a:r>
            <a:r>
              <a:rPr sz="7400" spc="-1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N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EB6C9-7D3A-518A-D3D6-F0C01ED144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76" y="5016545"/>
            <a:ext cx="62928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NP</a:t>
            </a:r>
            <a:r>
              <a:rPr sz="7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7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97380" y="5061003"/>
            <a:ext cx="2373630" cy="1186815"/>
          </a:xfrm>
          <a:custGeom>
            <a:avLst/>
            <a:gdLst/>
            <a:ahLst/>
            <a:cxnLst/>
            <a:rect l="l" t="t" r="r" b="b"/>
            <a:pathLst>
              <a:path w="2373630" h="1186814">
                <a:moveTo>
                  <a:pt x="2373099" y="0"/>
                </a:moveTo>
                <a:lnTo>
                  <a:pt x="0" y="0"/>
                </a:lnTo>
                <a:lnTo>
                  <a:pt x="0" y="1186550"/>
                </a:lnTo>
                <a:lnTo>
                  <a:pt x="2373099" y="1186550"/>
                </a:lnTo>
                <a:lnTo>
                  <a:pt x="237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96284" y="4985648"/>
            <a:ext cx="775335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52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74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423549" y="6235482"/>
            <a:ext cx="4521200" cy="2599055"/>
            <a:chOff x="13423549" y="6235482"/>
            <a:chExt cx="4521200" cy="2599055"/>
          </a:xfrm>
        </p:grpSpPr>
        <p:sp>
          <p:nvSpPr>
            <p:cNvPr id="6" name="object 6"/>
            <p:cNvSpPr/>
            <p:nvPr/>
          </p:nvSpPr>
          <p:spPr>
            <a:xfrm>
              <a:off x="15683935" y="6247547"/>
              <a:ext cx="0" cy="1400175"/>
            </a:xfrm>
            <a:custGeom>
              <a:avLst/>
              <a:gdLst/>
              <a:ahLst/>
              <a:cxnLst/>
              <a:rect l="l" t="t" r="r" b="b"/>
              <a:pathLst>
                <a:path h="1400175">
                  <a:moveTo>
                    <a:pt x="0" y="0"/>
                  </a:moveTo>
                  <a:lnTo>
                    <a:pt x="0" y="1400128"/>
                  </a:lnTo>
                </a:path>
              </a:pathLst>
            </a:custGeom>
            <a:ln w="237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23549" y="7647681"/>
              <a:ext cx="4521200" cy="1186815"/>
            </a:xfrm>
            <a:custGeom>
              <a:avLst/>
              <a:gdLst/>
              <a:ahLst/>
              <a:cxnLst/>
              <a:rect l="l" t="t" r="r" b="b"/>
              <a:pathLst>
                <a:path w="4521200" h="1186815">
                  <a:moveTo>
                    <a:pt x="4520755" y="0"/>
                  </a:moveTo>
                  <a:lnTo>
                    <a:pt x="0" y="0"/>
                  </a:lnTo>
                  <a:lnTo>
                    <a:pt x="0" y="1186550"/>
                  </a:lnTo>
                  <a:lnTo>
                    <a:pt x="4520755" y="1186550"/>
                  </a:lnTo>
                  <a:lnTo>
                    <a:pt x="45207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867228" y="7572326"/>
            <a:ext cx="1633855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215" dirty="0">
                <a:solidFill>
                  <a:srgbClr val="FFFFFF"/>
                </a:solidFill>
                <a:latin typeface="Arial MT"/>
                <a:cs typeface="Arial MT"/>
              </a:rPr>
              <a:t>she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97380" y="2474323"/>
            <a:ext cx="2373630" cy="1186815"/>
          </a:xfrm>
          <a:custGeom>
            <a:avLst/>
            <a:gdLst/>
            <a:ahLst/>
            <a:cxnLst/>
            <a:rect l="l" t="t" r="r" b="b"/>
            <a:pathLst>
              <a:path w="2373630" h="1186814">
                <a:moveTo>
                  <a:pt x="2373099" y="0"/>
                </a:moveTo>
                <a:lnTo>
                  <a:pt x="0" y="0"/>
                </a:lnTo>
                <a:lnTo>
                  <a:pt x="0" y="1186550"/>
                </a:lnTo>
                <a:lnTo>
                  <a:pt x="2373099" y="1186550"/>
                </a:lnTo>
                <a:lnTo>
                  <a:pt x="237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979239" y="2398969"/>
            <a:ext cx="1409700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270" dirty="0">
                <a:solidFill>
                  <a:srgbClr val="FFFFFF"/>
                </a:solidFill>
                <a:latin typeface="Arial MT"/>
                <a:cs typeface="Arial MT"/>
              </a:rPr>
              <a:t>NP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83935" y="3660869"/>
            <a:ext cx="0" cy="1400175"/>
          </a:xfrm>
          <a:custGeom>
            <a:avLst/>
            <a:gdLst/>
            <a:ahLst/>
            <a:cxnLst/>
            <a:rect l="l" t="t" r="r" b="b"/>
            <a:pathLst>
              <a:path h="1400175">
                <a:moveTo>
                  <a:pt x="0" y="0"/>
                </a:moveTo>
                <a:lnTo>
                  <a:pt x="0" y="1400128"/>
                </a:lnTo>
              </a:path>
            </a:pathLst>
          </a:custGeom>
          <a:ln w="237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EAA5A7-C3D2-8413-D7FB-F5FDB6FD3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41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150" spc="15" dirty="0">
                <a:latin typeface="Verdana"/>
                <a:cs typeface="Verdana"/>
              </a:rPr>
              <a:t>What is NLP</a:t>
            </a:r>
            <a:endParaRPr sz="91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1810" y="2616330"/>
            <a:ext cx="17393239" cy="38337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Wiki: is a field of </a:t>
            </a:r>
            <a:r>
              <a:rPr lang="en-GB" sz="4950" spc="335" dirty="0">
                <a:solidFill>
                  <a:srgbClr val="0070C0"/>
                </a:solidFill>
                <a:latin typeface="Arial MT"/>
                <a:cs typeface="Arial MT"/>
              </a:rPr>
              <a:t>computer science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lang="en-GB" sz="4950" spc="335" dirty="0">
                <a:solidFill>
                  <a:srgbClr val="C00000"/>
                </a:solidFill>
                <a:latin typeface="Arial MT"/>
                <a:cs typeface="Arial MT"/>
              </a:rPr>
              <a:t>artificial intelligence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, and </a:t>
            </a:r>
            <a:r>
              <a:rPr lang="en-GB" sz="4950" spc="335" dirty="0">
                <a:solidFill>
                  <a:srgbClr val="00B050"/>
                </a:solidFill>
                <a:latin typeface="Arial MT"/>
                <a:cs typeface="Arial MT"/>
              </a:rPr>
              <a:t>computational linguistics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 concerned with the </a:t>
            </a:r>
            <a:r>
              <a:rPr lang="en-GB" sz="4950" spc="335" dirty="0">
                <a:solidFill>
                  <a:srgbClr val="C00000"/>
                </a:solidFill>
                <a:latin typeface="Arial MT"/>
                <a:cs typeface="Arial MT"/>
              </a:rPr>
              <a:t>interactions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 between computers and human (natural) languages.</a:t>
            </a:r>
          </a:p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endParaRPr lang="en-GB" sz="4950" spc="335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81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76" y="5016545"/>
            <a:ext cx="629285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latin typeface="Consolas"/>
                <a:cs typeface="Consolas"/>
              </a:rPr>
              <a:t>NP</a:t>
            </a:r>
            <a:r>
              <a:rPr sz="7400" spc="-15" dirty="0">
                <a:latin typeface="Consolas"/>
                <a:cs typeface="Consolas"/>
              </a:rPr>
              <a:t> </a:t>
            </a:r>
            <a:r>
              <a:rPr sz="7400" spc="25" dirty="0">
                <a:latin typeface="Courier New"/>
                <a:cs typeface="Courier New"/>
              </a:rPr>
              <a:t>→</a:t>
            </a:r>
            <a:r>
              <a:rPr sz="7400" spc="-385" dirty="0">
                <a:latin typeface="Courier New"/>
                <a:cs typeface="Courier New"/>
              </a:rPr>
              <a:t> </a:t>
            </a:r>
            <a:r>
              <a:rPr sz="7400" spc="10" dirty="0">
                <a:latin typeface="Consolas"/>
                <a:cs typeface="Consolas"/>
              </a:rPr>
              <a:t>N</a:t>
            </a:r>
            <a:r>
              <a:rPr sz="7400" spc="-5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|</a:t>
            </a:r>
            <a:r>
              <a:rPr sz="7400" spc="-1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D</a:t>
            </a:r>
            <a:r>
              <a:rPr sz="7400" spc="-1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N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71144" y="5171443"/>
            <a:ext cx="2146300" cy="1073150"/>
          </a:xfrm>
          <a:custGeom>
            <a:avLst/>
            <a:gdLst/>
            <a:ahLst/>
            <a:cxnLst/>
            <a:rect l="l" t="t" r="r" b="b"/>
            <a:pathLst>
              <a:path w="2146300" h="1073150">
                <a:moveTo>
                  <a:pt x="2145927" y="0"/>
                </a:moveTo>
                <a:lnTo>
                  <a:pt x="0" y="0"/>
                </a:lnTo>
                <a:lnTo>
                  <a:pt x="0" y="1072964"/>
                </a:lnTo>
                <a:lnTo>
                  <a:pt x="2145927" y="1072964"/>
                </a:lnTo>
                <a:lnTo>
                  <a:pt x="2145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95779" y="5102091"/>
            <a:ext cx="69723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spc="409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67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00106" y="6233612"/>
            <a:ext cx="4088129" cy="2360930"/>
            <a:chOff x="10600106" y="6233612"/>
            <a:chExt cx="4088129" cy="2360930"/>
          </a:xfrm>
        </p:grpSpPr>
        <p:sp>
          <p:nvSpPr>
            <p:cNvPr id="6" name="object 6"/>
            <p:cNvSpPr/>
            <p:nvPr/>
          </p:nvSpPr>
          <p:spPr>
            <a:xfrm>
              <a:off x="12644103" y="6244407"/>
              <a:ext cx="0" cy="1276985"/>
            </a:xfrm>
            <a:custGeom>
              <a:avLst/>
              <a:gdLst/>
              <a:ahLst/>
              <a:cxnLst/>
              <a:rect l="l" t="t" r="r" b="b"/>
              <a:pathLst>
                <a:path h="1276984">
                  <a:moveTo>
                    <a:pt x="0" y="0"/>
                  </a:moveTo>
                  <a:lnTo>
                    <a:pt x="0" y="1276826"/>
                  </a:lnTo>
                </a:path>
              </a:pathLst>
            </a:custGeom>
            <a:ln w="21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600106" y="7521234"/>
              <a:ext cx="4088129" cy="1073150"/>
            </a:xfrm>
            <a:custGeom>
              <a:avLst/>
              <a:gdLst/>
              <a:ahLst/>
              <a:cxnLst/>
              <a:rect l="l" t="t" r="r" b="b"/>
              <a:pathLst>
                <a:path w="4088130" h="1073150">
                  <a:moveTo>
                    <a:pt x="4087991" y="0"/>
                  </a:moveTo>
                  <a:lnTo>
                    <a:pt x="0" y="0"/>
                  </a:lnTo>
                  <a:lnTo>
                    <a:pt x="0" y="1072964"/>
                  </a:lnTo>
                  <a:lnTo>
                    <a:pt x="4087991" y="1072964"/>
                  </a:lnTo>
                  <a:lnTo>
                    <a:pt x="40879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945994" y="7451881"/>
            <a:ext cx="1396365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spc="47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67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34663" y="5171443"/>
            <a:ext cx="2146300" cy="1073150"/>
          </a:xfrm>
          <a:custGeom>
            <a:avLst/>
            <a:gdLst/>
            <a:ahLst/>
            <a:cxnLst/>
            <a:rect l="l" t="t" r="r" b="b"/>
            <a:pathLst>
              <a:path w="2146300" h="1073150">
                <a:moveTo>
                  <a:pt x="2145927" y="0"/>
                </a:moveTo>
                <a:lnTo>
                  <a:pt x="0" y="0"/>
                </a:lnTo>
                <a:lnTo>
                  <a:pt x="0" y="1072964"/>
                </a:lnTo>
                <a:lnTo>
                  <a:pt x="2145927" y="1072964"/>
                </a:lnTo>
                <a:lnTo>
                  <a:pt x="2145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755874" y="5102091"/>
            <a:ext cx="70358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spc="459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7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63635" y="6233612"/>
            <a:ext cx="4088129" cy="2382520"/>
            <a:chOff x="15063635" y="6233612"/>
            <a:chExt cx="4088129" cy="2382520"/>
          </a:xfrm>
        </p:grpSpPr>
        <p:sp>
          <p:nvSpPr>
            <p:cNvPr id="12" name="object 12"/>
            <p:cNvSpPr/>
            <p:nvPr/>
          </p:nvSpPr>
          <p:spPr>
            <a:xfrm>
              <a:off x="17107631" y="6244407"/>
              <a:ext cx="0" cy="1298575"/>
            </a:xfrm>
            <a:custGeom>
              <a:avLst/>
              <a:gdLst/>
              <a:ahLst/>
              <a:cxnLst/>
              <a:rect l="l" t="t" r="r" b="b"/>
              <a:pathLst>
                <a:path h="1298575">
                  <a:moveTo>
                    <a:pt x="0" y="0"/>
                  </a:moveTo>
                  <a:lnTo>
                    <a:pt x="0" y="1298286"/>
                  </a:lnTo>
                </a:path>
              </a:pathLst>
            </a:custGeom>
            <a:ln w="21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063635" y="7542693"/>
              <a:ext cx="4088129" cy="1073150"/>
            </a:xfrm>
            <a:custGeom>
              <a:avLst/>
              <a:gdLst/>
              <a:ahLst/>
              <a:cxnLst/>
              <a:rect l="l" t="t" r="r" b="b"/>
              <a:pathLst>
                <a:path w="4088130" h="1073150">
                  <a:moveTo>
                    <a:pt x="4087991" y="0"/>
                  </a:moveTo>
                  <a:lnTo>
                    <a:pt x="0" y="0"/>
                  </a:lnTo>
                  <a:lnTo>
                    <a:pt x="0" y="1072964"/>
                  </a:lnTo>
                  <a:lnTo>
                    <a:pt x="4087991" y="1072964"/>
                  </a:lnTo>
                  <a:lnTo>
                    <a:pt x="40879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318965" y="7473340"/>
            <a:ext cx="1577340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spc="520" dirty="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endParaRPr sz="675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802909" y="2703627"/>
            <a:ext cx="2146300" cy="1073150"/>
          </a:xfrm>
          <a:custGeom>
            <a:avLst/>
            <a:gdLst/>
            <a:ahLst/>
            <a:cxnLst/>
            <a:rect l="l" t="t" r="r" b="b"/>
            <a:pathLst>
              <a:path w="2146300" h="1073150">
                <a:moveTo>
                  <a:pt x="2145927" y="0"/>
                </a:moveTo>
                <a:lnTo>
                  <a:pt x="0" y="0"/>
                </a:lnTo>
                <a:lnTo>
                  <a:pt x="0" y="1072964"/>
                </a:lnTo>
                <a:lnTo>
                  <a:pt x="2145927" y="1072964"/>
                </a:lnTo>
                <a:lnTo>
                  <a:pt x="2145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237414" y="2634274"/>
            <a:ext cx="1276985" cy="1056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750" spc="235" dirty="0">
                <a:solidFill>
                  <a:srgbClr val="FFFFFF"/>
                </a:solidFill>
                <a:latin typeface="Arial MT"/>
                <a:cs typeface="Arial MT"/>
              </a:rPr>
              <a:t>NP</a:t>
            </a:r>
            <a:endParaRPr sz="675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29269" y="3776590"/>
            <a:ext cx="3493770" cy="1395095"/>
          </a:xfrm>
          <a:custGeom>
            <a:avLst/>
            <a:gdLst/>
            <a:ahLst/>
            <a:cxnLst/>
            <a:rect l="l" t="t" r="r" b="b"/>
            <a:pathLst>
              <a:path w="3493769" h="1395095">
                <a:moveTo>
                  <a:pt x="1261431" y="0"/>
                </a:moveTo>
                <a:lnTo>
                  <a:pt x="0" y="1394852"/>
                </a:lnTo>
              </a:path>
              <a:path w="3493769" h="1395095">
                <a:moveTo>
                  <a:pt x="2231764" y="0"/>
                </a:moveTo>
                <a:lnTo>
                  <a:pt x="3493196" y="1394852"/>
                </a:lnTo>
              </a:path>
            </a:pathLst>
          </a:custGeom>
          <a:ln w="214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C6D871E-E81C-BD3D-7D42-21A22B69D0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76" y="5016545"/>
            <a:ext cx="681100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latin typeface="Consolas"/>
                <a:cs typeface="Consolas"/>
              </a:rPr>
              <a:t>VP</a:t>
            </a:r>
            <a:r>
              <a:rPr sz="7400" spc="-15" dirty="0">
                <a:latin typeface="Consolas"/>
                <a:cs typeface="Consolas"/>
              </a:rPr>
              <a:t> </a:t>
            </a:r>
            <a:r>
              <a:rPr sz="7400" spc="25" dirty="0">
                <a:latin typeface="Courier New"/>
                <a:cs typeface="Courier New"/>
              </a:rPr>
              <a:t>→</a:t>
            </a:r>
            <a:r>
              <a:rPr sz="7400" spc="-385" dirty="0">
                <a:latin typeface="Courier New"/>
                <a:cs typeface="Courier New"/>
              </a:rPr>
              <a:t> </a:t>
            </a:r>
            <a:r>
              <a:rPr sz="7400" spc="10" dirty="0">
                <a:latin typeface="Consolas"/>
                <a:cs typeface="Consolas"/>
              </a:rPr>
              <a:t>V</a:t>
            </a:r>
            <a:r>
              <a:rPr sz="7400" spc="-5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|</a:t>
            </a:r>
            <a:r>
              <a:rPr sz="7400" spc="-1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V</a:t>
            </a:r>
            <a:r>
              <a:rPr sz="7400" spc="-5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NP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468E6-96CF-82A3-1708-0DFBDAE25F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85517" y="5061003"/>
            <a:ext cx="2373630" cy="1186815"/>
          </a:xfrm>
          <a:custGeom>
            <a:avLst/>
            <a:gdLst/>
            <a:ahLst/>
            <a:cxnLst/>
            <a:rect l="l" t="t" r="r" b="b"/>
            <a:pathLst>
              <a:path w="2373630" h="1186814">
                <a:moveTo>
                  <a:pt x="2373099" y="0"/>
                </a:moveTo>
                <a:lnTo>
                  <a:pt x="0" y="0"/>
                </a:lnTo>
                <a:lnTo>
                  <a:pt x="0" y="1186550"/>
                </a:lnTo>
                <a:lnTo>
                  <a:pt x="2373099" y="1186550"/>
                </a:lnTo>
                <a:lnTo>
                  <a:pt x="237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03402" y="4985654"/>
            <a:ext cx="737870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63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74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11685" y="6235489"/>
            <a:ext cx="4521200" cy="2599055"/>
            <a:chOff x="13411685" y="6235489"/>
            <a:chExt cx="4521200" cy="2599055"/>
          </a:xfrm>
        </p:grpSpPr>
        <p:sp>
          <p:nvSpPr>
            <p:cNvPr id="5" name="object 5"/>
            <p:cNvSpPr/>
            <p:nvPr/>
          </p:nvSpPr>
          <p:spPr>
            <a:xfrm>
              <a:off x="15672066" y="6247554"/>
              <a:ext cx="0" cy="1400175"/>
            </a:xfrm>
            <a:custGeom>
              <a:avLst/>
              <a:gdLst/>
              <a:ahLst/>
              <a:cxnLst/>
              <a:rect l="l" t="t" r="r" b="b"/>
              <a:pathLst>
                <a:path h="1400175">
                  <a:moveTo>
                    <a:pt x="0" y="0"/>
                  </a:moveTo>
                  <a:lnTo>
                    <a:pt x="0" y="1400129"/>
                  </a:lnTo>
                </a:path>
              </a:pathLst>
            </a:custGeom>
            <a:ln w="2373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11685" y="7647682"/>
              <a:ext cx="4521200" cy="1186815"/>
            </a:xfrm>
            <a:custGeom>
              <a:avLst/>
              <a:gdLst/>
              <a:ahLst/>
              <a:cxnLst/>
              <a:rect l="l" t="t" r="r" b="b"/>
              <a:pathLst>
                <a:path w="4521200" h="1186815">
                  <a:moveTo>
                    <a:pt x="4520755" y="0"/>
                  </a:moveTo>
                  <a:lnTo>
                    <a:pt x="0" y="0"/>
                  </a:lnTo>
                  <a:lnTo>
                    <a:pt x="0" y="1186550"/>
                  </a:lnTo>
                  <a:lnTo>
                    <a:pt x="4520755" y="1186550"/>
                  </a:lnTo>
                  <a:lnTo>
                    <a:pt x="45207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025250" y="7572333"/>
            <a:ext cx="3293745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90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7450" spc="17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7450" spc="27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7450" spc="505" dirty="0">
                <a:solidFill>
                  <a:srgbClr val="FFFFFF"/>
                </a:solidFill>
                <a:latin typeface="Arial MT"/>
                <a:cs typeface="Arial MT"/>
              </a:rPr>
              <a:t>ed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85517" y="2474323"/>
            <a:ext cx="2373630" cy="1186815"/>
          </a:xfrm>
          <a:custGeom>
            <a:avLst/>
            <a:gdLst/>
            <a:ahLst/>
            <a:cxnLst/>
            <a:rect l="l" t="t" r="r" b="b"/>
            <a:pathLst>
              <a:path w="2373630" h="1186814">
                <a:moveTo>
                  <a:pt x="2373099" y="0"/>
                </a:moveTo>
                <a:lnTo>
                  <a:pt x="0" y="0"/>
                </a:lnTo>
                <a:lnTo>
                  <a:pt x="0" y="1186550"/>
                </a:lnTo>
                <a:lnTo>
                  <a:pt x="2373099" y="1186550"/>
                </a:lnTo>
                <a:lnTo>
                  <a:pt x="2373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986355" y="2398974"/>
            <a:ext cx="1371600" cy="1164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450" spc="330" dirty="0">
                <a:solidFill>
                  <a:srgbClr val="FFFFFF"/>
                </a:solidFill>
                <a:latin typeface="Arial MT"/>
                <a:cs typeface="Arial MT"/>
              </a:rPr>
              <a:t>VP</a:t>
            </a:r>
            <a:endParaRPr sz="7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72066" y="3660874"/>
            <a:ext cx="0" cy="1400175"/>
          </a:xfrm>
          <a:custGeom>
            <a:avLst/>
            <a:gdLst/>
            <a:ahLst/>
            <a:cxnLst/>
            <a:rect l="l" t="t" r="r" b="b"/>
            <a:pathLst>
              <a:path h="1400175">
                <a:moveTo>
                  <a:pt x="0" y="0"/>
                </a:moveTo>
                <a:lnTo>
                  <a:pt x="0" y="1400129"/>
                </a:lnTo>
              </a:path>
            </a:pathLst>
          </a:custGeom>
          <a:ln w="237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01376" y="5016545"/>
            <a:ext cx="681100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VP</a:t>
            </a:r>
            <a:r>
              <a:rPr sz="7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NP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ABB6604-2F93-0D0F-52E4-825C4DE50E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1006" y="6335917"/>
            <a:ext cx="1947545" cy="974090"/>
          </a:xfrm>
          <a:custGeom>
            <a:avLst/>
            <a:gdLst/>
            <a:ahLst/>
            <a:cxnLst/>
            <a:rect l="l" t="t" r="r" b="b"/>
            <a:pathLst>
              <a:path w="1947544" h="974090">
                <a:moveTo>
                  <a:pt x="1947540" y="0"/>
                </a:moveTo>
                <a:lnTo>
                  <a:pt x="0" y="0"/>
                </a:lnTo>
                <a:lnTo>
                  <a:pt x="0" y="973770"/>
                </a:lnTo>
                <a:lnTo>
                  <a:pt x="1947540" y="973770"/>
                </a:lnTo>
                <a:lnTo>
                  <a:pt x="1947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87480" y="6271798"/>
            <a:ext cx="635000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39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61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49745" y="7299841"/>
            <a:ext cx="3710304" cy="2142490"/>
            <a:chOff x="12149745" y="7299841"/>
            <a:chExt cx="3710304" cy="2142490"/>
          </a:xfrm>
        </p:grpSpPr>
        <p:sp>
          <p:nvSpPr>
            <p:cNvPr id="5" name="object 5"/>
            <p:cNvSpPr/>
            <p:nvPr/>
          </p:nvSpPr>
          <p:spPr>
            <a:xfrm>
              <a:off x="14004775" y="7309683"/>
              <a:ext cx="0" cy="1158875"/>
            </a:xfrm>
            <a:custGeom>
              <a:avLst/>
              <a:gdLst/>
              <a:ahLst/>
              <a:cxnLst/>
              <a:rect l="l" t="t" r="r" b="b"/>
              <a:pathLst>
                <a:path h="1158875">
                  <a:moveTo>
                    <a:pt x="0" y="0"/>
                  </a:moveTo>
                  <a:lnTo>
                    <a:pt x="0" y="1158786"/>
                  </a:lnTo>
                </a:path>
              </a:pathLst>
            </a:custGeom>
            <a:ln w="194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49745" y="8468473"/>
              <a:ext cx="3710304" cy="974090"/>
            </a:xfrm>
            <a:custGeom>
              <a:avLst/>
              <a:gdLst/>
              <a:ahLst/>
              <a:cxnLst/>
              <a:rect l="l" t="t" r="r" b="b"/>
              <a:pathLst>
                <a:path w="3710305" h="974090">
                  <a:moveTo>
                    <a:pt x="3710065" y="0"/>
                  </a:moveTo>
                  <a:lnTo>
                    <a:pt x="0" y="0"/>
                  </a:lnTo>
                  <a:lnTo>
                    <a:pt x="0" y="973770"/>
                  </a:lnTo>
                  <a:lnTo>
                    <a:pt x="3710065" y="973770"/>
                  </a:lnTo>
                  <a:lnTo>
                    <a:pt x="3710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370030" y="8404355"/>
            <a:ext cx="1270000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434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081887" y="6335917"/>
            <a:ext cx="1947545" cy="974090"/>
          </a:xfrm>
          <a:custGeom>
            <a:avLst/>
            <a:gdLst/>
            <a:ahLst/>
            <a:cxnLst/>
            <a:rect l="l" t="t" r="r" b="b"/>
            <a:pathLst>
              <a:path w="1947544" h="974090">
                <a:moveTo>
                  <a:pt x="1947540" y="0"/>
                </a:moveTo>
                <a:lnTo>
                  <a:pt x="0" y="0"/>
                </a:lnTo>
                <a:lnTo>
                  <a:pt x="0" y="973770"/>
                </a:lnTo>
                <a:lnTo>
                  <a:pt x="1947540" y="973770"/>
                </a:lnTo>
                <a:lnTo>
                  <a:pt x="1947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35249" y="6271798"/>
            <a:ext cx="641350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4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61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200626" y="7299841"/>
            <a:ext cx="3710304" cy="2162175"/>
            <a:chOff x="16200626" y="7299841"/>
            <a:chExt cx="3710304" cy="2162175"/>
          </a:xfrm>
        </p:grpSpPr>
        <p:sp>
          <p:nvSpPr>
            <p:cNvPr id="11" name="object 11"/>
            <p:cNvSpPr/>
            <p:nvPr/>
          </p:nvSpPr>
          <p:spPr>
            <a:xfrm>
              <a:off x="18055659" y="7309683"/>
              <a:ext cx="0" cy="1178560"/>
            </a:xfrm>
            <a:custGeom>
              <a:avLst/>
              <a:gdLst/>
              <a:ahLst/>
              <a:cxnLst/>
              <a:rect l="l" t="t" r="r" b="b"/>
              <a:pathLst>
                <a:path h="1178559">
                  <a:moveTo>
                    <a:pt x="0" y="0"/>
                  </a:moveTo>
                  <a:lnTo>
                    <a:pt x="0" y="1178262"/>
                  </a:lnTo>
                </a:path>
              </a:pathLst>
            </a:custGeom>
            <a:ln w="194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200626" y="8487949"/>
              <a:ext cx="3710304" cy="974090"/>
            </a:xfrm>
            <a:custGeom>
              <a:avLst/>
              <a:gdLst/>
              <a:ahLst/>
              <a:cxnLst/>
              <a:rect l="l" t="t" r="r" b="b"/>
              <a:pathLst>
                <a:path w="3710305" h="974090">
                  <a:moveTo>
                    <a:pt x="3710065" y="0"/>
                  </a:moveTo>
                  <a:lnTo>
                    <a:pt x="0" y="0"/>
                  </a:lnTo>
                  <a:lnTo>
                    <a:pt x="0" y="973770"/>
                  </a:lnTo>
                  <a:lnTo>
                    <a:pt x="3710065" y="973770"/>
                  </a:lnTo>
                  <a:lnTo>
                    <a:pt x="3710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38729" y="8423830"/>
            <a:ext cx="1434465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484" dirty="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056453" y="4096246"/>
            <a:ext cx="1947545" cy="974090"/>
          </a:xfrm>
          <a:custGeom>
            <a:avLst/>
            <a:gdLst/>
            <a:ahLst/>
            <a:cxnLst/>
            <a:rect l="l" t="t" r="r" b="b"/>
            <a:pathLst>
              <a:path w="1947544" h="974089">
                <a:moveTo>
                  <a:pt x="1947540" y="0"/>
                </a:moveTo>
                <a:lnTo>
                  <a:pt x="0" y="0"/>
                </a:lnTo>
                <a:lnTo>
                  <a:pt x="0" y="973770"/>
                </a:lnTo>
                <a:lnTo>
                  <a:pt x="1947540" y="973770"/>
                </a:lnTo>
                <a:lnTo>
                  <a:pt x="1947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49615" y="4032126"/>
            <a:ext cx="1161415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229" dirty="0">
                <a:solidFill>
                  <a:srgbClr val="FFFFFF"/>
                </a:solidFill>
                <a:latin typeface="Arial MT"/>
                <a:cs typeface="Arial MT"/>
              </a:rPr>
              <a:t>NP</a:t>
            </a:r>
            <a:endParaRPr sz="61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12316" y="4096246"/>
            <a:ext cx="7613015" cy="2249805"/>
            <a:chOff x="10012316" y="4096246"/>
            <a:chExt cx="7613015" cy="2249805"/>
          </a:xfrm>
        </p:grpSpPr>
        <p:sp>
          <p:nvSpPr>
            <p:cNvPr id="17" name="object 17"/>
            <p:cNvSpPr/>
            <p:nvPr/>
          </p:nvSpPr>
          <p:spPr>
            <a:xfrm>
              <a:off x="14445088" y="5070012"/>
              <a:ext cx="3170555" cy="1266190"/>
            </a:xfrm>
            <a:custGeom>
              <a:avLst/>
              <a:gdLst/>
              <a:ahLst/>
              <a:cxnLst/>
              <a:rect l="l" t="t" r="r" b="b"/>
              <a:pathLst>
                <a:path w="3170555" h="1266189">
                  <a:moveTo>
                    <a:pt x="1144815" y="0"/>
                  </a:moveTo>
                  <a:lnTo>
                    <a:pt x="0" y="1265901"/>
                  </a:lnTo>
                </a:path>
                <a:path w="3170555" h="1266189">
                  <a:moveTo>
                    <a:pt x="2025442" y="0"/>
                  </a:moveTo>
                  <a:lnTo>
                    <a:pt x="3170257" y="1265901"/>
                  </a:lnTo>
                </a:path>
              </a:pathLst>
            </a:custGeom>
            <a:ln w="194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12316" y="4096246"/>
              <a:ext cx="1947545" cy="974090"/>
            </a:xfrm>
            <a:custGeom>
              <a:avLst/>
              <a:gdLst/>
              <a:ahLst/>
              <a:cxnLst/>
              <a:rect l="l" t="t" r="r" b="b"/>
              <a:pathLst>
                <a:path w="1947545" h="974089">
                  <a:moveTo>
                    <a:pt x="1947540" y="0"/>
                  </a:moveTo>
                  <a:lnTo>
                    <a:pt x="0" y="0"/>
                  </a:lnTo>
                  <a:lnTo>
                    <a:pt x="0" y="973770"/>
                  </a:lnTo>
                  <a:lnTo>
                    <a:pt x="1947540" y="973770"/>
                  </a:lnTo>
                  <a:lnTo>
                    <a:pt x="1947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693956" y="4124286"/>
            <a:ext cx="584835" cy="830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40"/>
              </a:lnSpc>
            </a:pPr>
            <a:r>
              <a:rPr sz="6100" spc="53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1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31055" y="5138075"/>
            <a:ext cx="3710304" cy="4304665"/>
            <a:chOff x="9131055" y="5138075"/>
            <a:chExt cx="3710304" cy="4304665"/>
          </a:xfrm>
        </p:grpSpPr>
        <p:sp>
          <p:nvSpPr>
            <p:cNvPr id="21" name="object 21"/>
            <p:cNvSpPr/>
            <p:nvPr/>
          </p:nvSpPr>
          <p:spPr>
            <a:xfrm>
              <a:off x="10986087" y="5147917"/>
              <a:ext cx="0" cy="3321050"/>
            </a:xfrm>
            <a:custGeom>
              <a:avLst/>
              <a:gdLst/>
              <a:ahLst/>
              <a:cxnLst/>
              <a:rect l="l" t="t" r="r" b="b"/>
              <a:pathLst>
                <a:path h="3321050">
                  <a:moveTo>
                    <a:pt x="0" y="0"/>
                  </a:moveTo>
                  <a:lnTo>
                    <a:pt x="0" y="3320553"/>
                  </a:lnTo>
                </a:path>
              </a:pathLst>
            </a:custGeom>
            <a:ln w="194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31055" y="8468474"/>
              <a:ext cx="3710304" cy="974090"/>
            </a:xfrm>
            <a:custGeom>
              <a:avLst/>
              <a:gdLst/>
              <a:ahLst/>
              <a:cxnLst/>
              <a:rect l="l" t="t" r="r" b="b"/>
              <a:pathLst>
                <a:path w="3710304" h="974090">
                  <a:moveTo>
                    <a:pt x="3710065" y="0"/>
                  </a:moveTo>
                  <a:lnTo>
                    <a:pt x="0" y="0"/>
                  </a:lnTo>
                  <a:lnTo>
                    <a:pt x="0" y="973770"/>
                  </a:lnTo>
                  <a:lnTo>
                    <a:pt x="3710065" y="973770"/>
                  </a:lnTo>
                  <a:lnTo>
                    <a:pt x="3710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228647" y="8404355"/>
            <a:ext cx="1515110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00" spc="87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012316" y="4174147"/>
            <a:ext cx="1947545" cy="974090"/>
          </a:xfrm>
          <a:custGeom>
            <a:avLst/>
            <a:gdLst/>
            <a:ahLst/>
            <a:cxnLst/>
            <a:rect l="l" t="t" r="r" b="b"/>
            <a:pathLst>
              <a:path w="1947545" h="974089">
                <a:moveTo>
                  <a:pt x="1947540" y="0"/>
                </a:moveTo>
                <a:lnTo>
                  <a:pt x="0" y="0"/>
                </a:lnTo>
                <a:lnTo>
                  <a:pt x="0" y="973770"/>
                </a:lnTo>
                <a:lnTo>
                  <a:pt x="1947540" y="973770"/>
                </a:lnTo>
                <a:lnTo>
                  <a:pt x="1947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81256" y="4110028"/>
            <a:ext cx="610235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53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534382" y="1846835"/>
            <a:ext cx="1947545" cy="974090"/>
          </a:xfrm>
          <a:custGeom>
            <a:avLst/>
            <a:gdLst/>
            <a:ahLst/>
            <a:cxnLst/>
            <a:rect l="l" t="t" r="r" b="b"/>
            <a:pathLst>
              <a:path w="1947544" h="974089">
                <a:moveTo>
                  <a:pt x="1947540" y="0"/>
                </a:moveTo>
                <a:lnTo>
                  <a:pt x="0" y="0"/>
                </a:lnTo>
                <a:lnTo>
                  <a:pt x="0" y="973770"/>
                </a:lnTo>
                <a:lnTo>
                  <a:pt x="1947540" y="973770"/>
                </a:lnTo>
                <a:lnTo>
                  <a:pt x="1947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943130" y="1782717"/>
            <a:ext cx="1130300" cy="960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00" spc="280" dirty="0">
                <a:solidFill>
                  <a:srgbClr val="FFFFFF"/>
                </a:solidFill>
                <a:latin typeface="Arial MT"/>
                <a:cs typeface="Arial MT"/>
              </a:rPr>
              <a:t>VP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513717" y="2820602"/>
            <a:ext cx="3970654" cy="1353820"/>
          </a:xfrm>
          <a:custGeom>
            <a:avLst/>
            <a:gdLst/>
            <a:ahLst/>
            <a:cxnLst/>
            <a:rect l="l" t="t" r="r" b="b"/>
            <a:pathLst>
              <a:path w="3970655" h="1353820">
                <a:moveTo>
                  <a:pt x="1466805" y="0"/>
                </a:moveTo>
                <a:lnTo>
                  <a:pt x="0" y="1353540"/>
                </a:lnTo>
              </a:path>
              <a:path w="3970655" h="1353820">
                <a:moveTo>
                  <a:pt x="2540337" y="0"/>
                </a:moveTo>
                <a:lnTo>
                  <a:pt x="3970599" y="1275639"/>
                </a:lnTo>
              </a:path>
            </a:pathLst>
          </a:custGeom>
          <a:ln w="194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01376" y="5016545"/>
            <a:ext cx="6811009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VP</a:t>
            </a:r>
            <a:r>
              <a:rPr sz="7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7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</a:t>
            </a:r>
            <a:r>
              <a:rPr sz="7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NP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7ED3A10F-3680-0BD3-BEAC-36B09ADA4FD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1376" y="5016545"/>
            <a:ext cx="47383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latin typeface="Consolas"/>
                <a:cs typeface="Consolas"/>
              </a:rPr>
              <a:t>S</a:t>
            </a:r>
            <a:r>
              <a:rPr sz="7400" spc="-25" dirty="0">
                <a:latin typeface="Consolas"/>
                <a:cs typeface="Consolas"/>
              </a:rPr>
              <a:t> </a:t>
            </a:r>
            <a:r>
              <a:rPr sz="7400" spc="25" dirty="0">
                <a:latin typeface="Courier New"/>
                <a:cs typeface="Courier New"/>
              </a:rPr>
              <a:t>→</a:t>
            </a:r>
            <a:r>
              <a:rPr sz="7400" spc="-395" dirty="0">
                <a:latin typeface="Courier New"/>
                <a:cs typeface="Courier New"/>
              </a:rPr>
              <a:t> </a:t>
            </a:r>
            <a:r>
              <a:rPr sz="7400" spc="10" dirty="0">
                <a:latin typeface="Consolas"/>
                <a:cs typeface="Consolas"/>
              </a:rPr>
              <a:t>NP</a:t>
            </a:r>
            <a:r>
              <a:rPr sz="7400" spc="-20" dirty="0">
                <a:latin typeface="Consolas"/>
                <a:cs typeface="Consolas"/>
              </a:rPr>
              <a:t> </a:t>
            </a:r>
            <a:r>
              <a:rPr sz="7400" spc="10" dirty="0">
                <a:latin typeface="Consolas"/>
                <a:cs typeface="Consolas"/>
              </a:rPr>
              <a:t>VP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463DF-C1B6-8025-EB19-A8F9DC75F0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376" y="5016545"/>
            <a:ext cx="47383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7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25" dirty="0">
                <a:solidFill>
                  <a:srgbClr val="FFFFFF"/>
                </a:solidFill>
                <a:latin typeface="Courier New"/>
                <a:cs typeface="Courier New"/>
              </a:rPr>
              <a:t>→</a:t>
            </a:r>
            <a:r>
              <a:rPr sz="7400" spc="-3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NP</a:t>
            </a:r>
            <a:r>
              <a:rPr sz="7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400" spc="10" dirty="0">
                <a:solidFill>
                  <a:srgbClr val="FFFFFF"/>
                </a:solidFill>
                <a:latin typeface="Consolas"/>
                <a:cs typeface="Consolas"/>
              </a:rPr>
              <a:t>VP</a:t>
            </a:r>
            <a:endParaRPr sz="7400">
              <a:latin typeface="Consolas"/>
              <a:cs typeface="Consola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87460" y="7209098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09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61834" y="7151298"/>
            <a:ext cx="56007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34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814321" y="8054830"/>
            <a:ext cx="3255010" cy="1879600"/>
            <a:chOff x="12814321" y="8054830"/>
            <a:chExt cx="3255010" cy="1879600"/>
          </a:xfrm>
        </p:grpSpPr>
        <p:sp>
          <p:nvSpPr>
            <p:cNvPr id="6" name="object 6"/>
            <p:cNvSpPr/>
            <p:nvPr/>
          </p:nvSpPr>
          <p:spPr>
            <a:xfrm>
              <a:off x="14441758" y="8063402"/>
              <a:ext cx="0" cy="1016635"/>
            </a:xfrm>
            <a:custGeom>
              <a:avLst/>
              <a:gdLst/>
              <a:ahLst/>
              <a:cxnLst/>
              <a:rect l="l" t="t" r="r" b="b"/>
              <a:pathLst>
                <a:path h="1016634">
                  <a:moveTo>
                    <a:pt x="0" y="0"/>
                  </a:moveTo>
                  <a:lnTo>
                    <a:pt x="0" y="1016614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14321" y="9080010"/>
              <a:ext cx="3255010" cy="854710"/>
            </a:xfrm>
            <a:custGeom>
              <a:avLst/>
              <a:gdLst/>
              <a:ahLst/>
              <a:cxnLst/>
              <a:rect l="l" t="t" r="r" b="b"/>
              <a:pathLst>
                <a:path w="3255009" h="854709">
                  <a:moveTo>
                    <a:pt x="3254872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3254872" y="854297"/>
                  </a:lnTo>
                  <a:lnTo>
                    <a:pt x="3254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883333" y="9022209"/>
            <a:ext cx="111696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3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141341" y="7209098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09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712977" y="7151298"/>
            <a:ext cx="56578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38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368193" y="8054830"/>
            <a:ext cx="3255010" cy="1896745"/>
            <a:chOff x="16368193" y="8054830"/>
            <a:chExt cx="3255010" cy="1896745"/>
          </a:xfrm>
        </p:grpSpPr>
        <p:sp>
          <p:nvSpPr>
            <p:cNvPr id="12" name="object 12"/>
            <p:cNvSpPr/>
            <p:nvPr/>
          </p:nvSpPr>
          <p:spPr>
            <a:xfrm>
              <a:off x="17995637" y="8063402"/>
              <a:ext cx="0" cy="1033780"/>
            </a:xfrm>
            <a:custGeom>
              <a:avLst/>
              <a:gdLst/>
              <a:ahLst/>
              <a:cxnLst/>
              <a:rect l="l" t="t" r="r" b="b"/>
              <a:pathLst>
                <a:path h="1033779">
                  <a:moveTo>
                    <a:pt x="0" y="0"/>
                  </a:moveTo>
                  <a:lnTo>
                    <a:pt x="0" y="1033700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68193" y="9097096"/>
              <a:ext cx="3255010" cy="854710"/>
            </a:xfrm>
            <a:custGeom>
              <a:avLst/>
              <a:gdLst/>
              <a:ahLst/>
              <a:cxnLst/>
              <a:rect l="l" t="t" r="r" b="b"/>
              <a:pathLst>
                <a:path w="3255009" h="854709">
                  <a:moveTo>
                    <a:pt x="3254872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3254872" y="854297"/>
                  </a:lnTo>
                  <a:lnTo>
                    <a:pt x="3254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365109" y="9039295"/>
            <a:ext cx="126111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425" dirty="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364401" y="5244215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10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707771" y="5186413"/>
            <a:ext cx="102235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204" dirty="0">
                <a:solidFill>
                  <a:srgbClr val="FFFFFF"/>
                </a:solidFill>
                <a:latin typeface="Arial MT"/>
                <a:cs typeface="Arial MT"/>
              </a:rPr>
              <a:t>NP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39133" y="5244215"/>
            <a:ext cx="6678930" cy="1973580"/>
            <a:chOff x="10939133" y="5244215"/>
            <a:chExt cx="6678930" cy="1973580"/>
          </a:xfrm>
        </p:grpSpPr>
        <p:sp>
          <p:nvSpPr>
            <p:cNvPr id="18" name="object 18"/>
            <p:cNvSpPr/>
            <p:nvPr/>
          </p:nvSpPr>
          <p:spPr>
            <a:xfrm>
              <a:off x="14828049" y="6098518"/>
              <a:ext cx="2781300" cy="1110615"/>
            </a:xfrm>
            <a:custGeom>
              <a:avLst/>
              <a:gdLst/>
              <a:ahLst/>
              <a:cxnLst/>
              <a:rect l="l" t="t" r="r" b="b"/>
              <a:pathLst>
                <a:path w="2781300" h="1110615">
                  <a:moveTo>
                    <a:pt x="1004356" y="0"/>
                  </a:moveTo>
                  <a:lnTo>
                    <a:pt x="0" y="1110586"/>
                  </a:lnTo>
                </a:path>
                <a:path w="2781300" h="1110615">
                  <a:moveTo>
                    <a:pt x="1776938" y="0"/>
                  </a:moveTo>
                  <a:lnTo>
                    <a:pt x="2781295" y="1110586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39133" y="5244215"/>
              <a:ext cx="1708785" cy="854710"/>
            </a:xfrm>
            <a:custGeom>
              <a:avLst/>
              <a:gdLst/>
              <a:ahLst/>
              <a:cxnLst/>
              <a:rect l="l" t="t" r="r" b="b"/>
              <a:pathLst>
                <a:path w="1708784" h="854710">
                  <a:moveTo>
                    <a:pt x="1708595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1708595" y="854297"/>
                  </a:lnTo>
                  <a:lnTo>
                    <a:pt x="1708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537146" y="5268824"/>
            <a:ext cx="513080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735"/>
              </a:lnSpc>
            </a:pPr>
            <a:r>
              <a:rPr sz="5350" spc="46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165998" y="6158283"/>
            <a:ext cx="3255010" cy="3776345"/>
            <a:chOff x="10165998" y="6158283"/>
            <a:chExt cx="3255010" cy="3776345"/>
          </a:xfrm>
        </p:grpSpPr>
        <p:sp>
          <p:nvSpPr>
            <p:cNvPr id="22" name="object 22"/>
            <p:cNvSpPr/>
            <p:nvPr/>
          </p:nvSpPr>
          <p:spPr>
            <a:xfrm>
              <a:off x="11793435" y="6166856"/>
              <a:ext cx="0" cy="2913380"/>
            </a:xfrm>
            <a:custGeom>
              <a:avLst/>
              <a:gdLst/>
              <a:ahLst/>
              <a:cxnLst/>
              <a:rect l="l" t="t" r="r" b="b"/>
              <a:pathLst>
                <a:path h="2913379">
                  <a:moveTo>
                    <a:pt x="0" y="0"/>
                  </a:moveTo>
                  <a:lnTo>
                    <a:pt x="0" y="2913160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65998" y="9080010"/>
              <a:ext cx="3255010" cy="854710"/>
            </a:xfrm>
            <a:custGeom>
              <a:avLst/>
              <a:gdLst/>
              <a:ahLst/>
              <a:cxnLst/>
              <a:rect l="l" t="t" r="r" b="b"/>
              <a:pathLst>
                <a:path w="3255009" h="854709">
                  <a:moveTo>
                    <a:pt x="3254872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3254872" y="854297"/>
                  </a:lnTo>
                  <a:lnTo>
                    <a:pt x="3254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127369" y="9022209"/>
            <a:ext cx="133223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53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350" spc="76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939133" y="5312559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10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524446" y="5254757"/>
            <a:ext cx="53848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46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151767" y="3270788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10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508809" y="3212986"/>
            <a:ext cx="995044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245" dirty="0">
                <a:solidFill>
                  <a:srgbClr val="FFFFFF"/>
                </a:solidFill>
                <a:latin typeface="Arial MT"/>
                <a:cs typeface="Arial MT"/>
              </a:rPr>
              <a:t>VP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111413" y="3270788"/>
            <a:ext cx="7637145" cy="2050414"/>
            <a:chOff x="8111413" y="3270788"/>
            <a:chExt cx="7637145" cy="2050414"/>
          </a:xfrm>
        </p:grpSpPr>
        <p:sp>
          <p:nvSpPr>
            <p:cNvPr id="30" name="object 30"/>
            <p:cNvSpPr/>
            <p:nvPr/>
          </p:nvSpPr>
          <p:spPr>
            <a:xfrm>
              <a:off x="12256330" y="4125091"/>
              <a:ext cx="3483610" cy="1188085"/>
            </a:xfrm>
            <a:custGeom>
              <a:avLst/>
              <a:gdLst/>
              <a:ahLst/>
              <a:cxnLst/>
              <a:rect l="l" t="t" r="r" b="b"/>
              <a:pathLst>
                <a:path w="3483609" h="1188085">
                  <a:moveTo>
                    <a:pt x="1286842" y="0"/>
                  </a:moveTo>
                  <a:lnTo>
                    <a:pt x="0" y="1187473"/>
                  </a:lnTo>
                </a:path>
                <a:path w="3483609" h="1188085">
                  <a:moveTo>
                    <a:pt x="2228660" y="0"/>
                  </a:moveTo>
                  <a:lnTo>
                    <a:pt x="3483442" y="1119129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11413" y="3270788"/>
              <a:ext cx="1708785" cy="854710"/>
            </a:xfrm>
            <a:custGeom>
              <a:avLst/>
              <a:gdLst/>
              <a:ahLst/>
              <a:cxnLst/>
              <a:rect l="l" t="t" r="r" b="b"/>
              <a:pathLst>
                <a:path w="1708784" h="854710">
                  <a:moveTo>
                    <a:pt x="1708595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1708595" y="854297"/>
                  </a:lnTo>
                  <a:lnTo>
                    <a:pt x="1708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454784" y="3212986"/>
            <a:ext cx="102235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204" dirty="0">
                <a:solidFill>
                  <a:srgbClr val="FFFFFF"/>
                </a:solidFill>
                <a:latin typeface="Arial MT"/>
                <a:cs typeface="Arial MT"/>
              </a:rPr>
              <a:t>NP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338273" y="4116518"/>
            <a:ext cx="3255010" cy="5817870"/>
            <a:chOff x="7338273" y="4116518"/>
            <a:chExt cx="3255010" cy="5817870"/>
          </a:xfrm>
        </p:grpSpPr>
        <p:sp>
          <p:nvSpPr>
            <p:cNvPr id="34" name="object 34"/>
            <p:cNvSpPr/>
            <p:nvPr/>
          </p:nvSpPr>
          <p:spPr>
            <a:xfrm>
              <a:off x="8965711" y="8063396"/>
              <a:ext cx="0" cy="1016635"/>
            </a:xfrm>
            <a:custGeom>
              <a:avLst/>
              <a:gdLst/>
              <a:ahLst/>
              <a:cxnLst/>
              <a:rect l="l" t="t" r="r" b="b"/>
              <a:pathLst>
                <a:path h="1016634">
                  <a:moveTo>
                    <a:pt x="0" y="0"/>
                  </a:moveTo>
                  <a:lnTo>
                    <a:pt x="0" y="1016620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38273" y="9080010"/>
              <a:ext cx="3255010" cy="854710"/>
            </a:xfrm>
            <a:custGeom>
              <a:avLst/>
              <a:gdLst/>
              <a:ahLst/>
              <a:cxnLst/>
              <a:rect l="l" t="t" r="r" b="b"/>
              <a:pathLst>
                <a:path w="3255009" h="854709">
                  <a:moveTo>
                    <a:pt x="3254872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3254872" y="854297"/>
                  </a:lnTo>
                  <a:lnTo>
                    <a:pt x="32548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65711" y="4125090"/>
              <a:ext cx="0" cy="3084195"/>
            </a:xfrm>
            <a:custGeom>
              <a:avLst/>
              <a:gdLst/>
              <a:ahLst/>
              <a:cxnLst/>
              <a:rect l="l" t="t" r="r" b="b"/>
              <a:pathLst>
                <a:path h="3084195">
                  <a:moveTo>
                    <a:pt x="0" y="0"/>
                  </a:moveTo>
                  <a:lnTo>
                    <a:pt x="0" y="3084008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374139" y="9022209"/>
            <a:ext cx="118364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160" dirty="0">
                <a:solidFill>
                  <a:srgbClr val="FFFFFF"/>
                </a:solidFill>
                <a:latin typeface="Arial MT"/>
                <a:cs typeface="Arial MT"/>
              </a:rPr>
              <a:t>she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31592" y="1357162"/>
            <a:ext cx="1708785" cy="854710"/>
          </a:xfrm>
          <a:custGeom>
            <a:avLst/>
            <a:gdLst/>
            <a:ahLst/>
            <a:cxnLst/>
            <a:rect l="l" t="t" r="r" b="b"/>
            <a:pathLst>
              <a:path w="1708784" h="854710">
                <a:moveTo>
                  <a:pt x="1708595" y="0"/>
                </a:moveTo>
                <a:lnTo>
                  <a:pt x="0" y="0"/>
                </a:lnTo>
                <a:lnTo>
                  <a:pt x="0" y="854297"/>
                </a:lnTo>
                <a:lnTo>
                  <a:pt x="1708595" y="854297"/>
                </a:lnTo>
                <a:lnTo>
                  <a:pt x="1708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254489" y="1299359"/>
            <a:ext cx="46291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-12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535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111413" y="2202921"/>
            <a:ext cx="5340985" cy="5861050"/>
            <a:chOff x="8111413" y="2202921"/>
            <a:chExt cx="5340985" cy="5861050"/>
          </a:xfrm>
        </p:grpSpPr>
        <p:sp>
          <p:nvSpPr>
            <p:cNvPr id="41" name="object 41"/>
            <p:cNvSpPr/>
            <p:nvPr/>
          </p:nvSpPr>
          <p:spPr>
            <a:xfrm>
              <a:off x="9528250" y="2211464"/>
              <a:ext cx="3915410" cy="1059815"/>
            </a:xfrm>
            <a:custGeom>
              <a:avLst/>
              <a:gdLst/>
              <a:ahLst/>
              <a:cxnLst/>
              <a:rect l="l" t="t" r="r" b="b"/>
              <a:pathLst>
                <a:path w="3915409" h="1059814">
                  <a:moveTo>
                    <a:pt x="1395098" y="0"/>
                  </a:moveTo>
                  <a:lnTo>
                    <a:pt x="0" y="1059328"/>
                  </a:lnTo>
                </a:path>
                <a:path w="3915409" h="1059814">
                  <a:moveTo>
                    <a:pt x="2520177" y="0"/>
                  </a:moveTo>
                  <a:lnTo>
                    <a:pt x="3915276" y="1059328"/>
                  </a:lnTo>
                </a:path>
              </a:pathLst>
            </a:custGeom>
            <a:ln w="17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11413" y="7209099"/>
              <a:ext cx="1708785" cy="854710"/>
            </a:xfrm>
            <a:custGeom>
              <a:avLst/>
              <a:gdLst/>
              <a:ahLst/>
              <a:cxnLst/>
              <a:rect l="l" t="t" r="r" b="b"/>
              <a:pathLst>
                <a:path w="1708784" h="854709">
                  <a:moveTo>
                    <a:pt x="1708595" y="0"/>
                  </a:moveTo>
                  <a:lnTo>
                    <a:pt x="0" y="0"/>
                  </a:lnTo>
                  <a:lnTo>
                    <a:pt x="0" y="854297"/>
                  </a:lnTo>
                  <a:lnTo>
                    <a:pt x="1708595" y="854297"/>
                  </a:lnTo>
                  <a:lnTo>
                    <a:pt x="17085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683052" y="7151298"/>
            <a:ext cx="565785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38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FDF7D1B-73F2-10F5-F5C3-3C78E69ED4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49795" y="4751962"/>
            <a:ext cx="260477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5" dirty="0">
                <a:latin typeface="Consolas"/>
                <a:cs typeface="Consolas"/>
              </a:rPr>
              <a:t>nltk</a:t>
            </a:r>
            <a:endParaRPr sz="9200">
              <a:latin typeface="Consolas"/>
              <a:cs typeface="Consola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49814-5A91-CD56-A39F-FBF411F120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46</a:t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414009"/>
            <a:ext cx="416306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9200" spc="20" dirty="0">
                <a:solidFill>
                  <a:srgbClr val="FFFFFF"/>
                </a:solidFill>
                <a:latin typeface="Verdana"/>
                <a:cs typeface="Verdana"/>
              </a:rPr>
              <a:t>-g</a:t>
            </a:r>
            <a:r>
              <a:rPr sz="9200" spc="-135" dirty="0">
                <a:solidFill>
                  <a:srgbClr val="FFFFFF"/>
                </a:solidFill>
                <a:latin typeface="Verdana"/>
                <a:cs typeface="Verdana"/>
              </a:rPr>
              <a:t>ram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2915900" cy="19024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7359"/>
              </a:lnSpc>
              <a:spcBef>
                <a:spcPts val="254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C00000"/>
                </a:solidFill>
                <a:latin typeface="Arial MT"/>
                <a:cs typeface="Arial MT"/>
              </a:rPr>
              <a:t>contiguous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615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150" spc="355" dirty="0">
                <a:solidFill>
                  <a:srgbClr val="FFFFFF"/>
                </a:solidFill>
                <a:latin typeface="Arial MT"/>
                <a:cs typeface="Arial MT"/>
              </a:rPr>
              <a:t>items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414009"/>
            <a:ext cx="101161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75" dirty="0">
                <a:solidFill>
                  <a:srgbClr val="FFFFFF"/>
                </a:solidFill>
                <a:latin typeface="Verdana"/>
                <a:cs typeface="Verdana"/>
              </a:rPr>
              <a:t>character</a:t>
            </a:r>
            <a:r>
              <a:rPr sz="9200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9200" spc="-60" dirty="0">
                <a:solidFill>
                  <a:srgbClr val="FFFFFF"/>
                </a:solidFill>
                <a:latin typeface="Verdana"/>
                <a:cs typeface="Verdana"/>
              </a:rPr>
              <a:t>-gram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4862175" cy="19024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7359"/>
              </a:lnSpc>
              <a:spcBef>
                <a:spcPts val="254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contiguous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6150" i="1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characters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414009"/>
            <a:ext cx="75653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310" dirty="0">
                <a:solidFill>
                  <a:srgbClr val="FFFFFF"/>
                </a:solidFill>
                <a:latin typeface="Verdana"/>
                <a:cs typeface="Verdana"/>
              </a:rPr>
              <a:t>word</a:t>
            </a:r>
            <a:r>
              <a:rPr sz="9200" spc="-5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9200" spc="-60" dirty="0">
                <a:solidFill>
                  <a:srgbClr val="FFFFFF"/>
                </a:solidFill>
                <a:latin typeface="Verdana"/>
                <a:cs typeface="Verdana"/>
              </a:rPr>
              <a:t>-gram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3184505" cy="190246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7359"/>
              </a:lnSpc>
              <a:spcBef>
                <a:spcPts val="254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contiguous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i="1" spc="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6150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3657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800" spc="15" dirty="0">
                <a:latin typeface="Verdana"/>
                <a:cs typeface="Verdana"/>
              </a:rPr>
              <a:t>Go beyond keyword matching</a:t>
            </a:r>
            <a:endParaRPr sz="88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4850" y="6674181"/>
            <a:ext cx="17393239" cy="3859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Identify the </a:t>
            </a:r>
            <a:r>
              <a:rPr lang="en-GB" sz="4950" spc="335" dirty="0">
                <a:solidFill>
                  <a:srgbClr val="C00000"/>
                </a:solidFill>
                <a:latin typeface="Arial MT"/>
                <a:cs typeface="Arial MT"/>
              </a:rPr>
              <a:t>structure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lang="en-GB" sz="4950" spc="335" dirty="0">
                <a:solidFill>
                  <a:srgbClr val="C00000"/>
                </a:solidFill>
                <a:latin typeface="Arial MT"/>
                <a:cs typeface="Arial MT"/>
              </a:rPr>
              <a:t>meaning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 of words, sentences, texts and conversations</a:t>
            </a:r>
          </a:p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endParaRPr lang="en-GB" sz="4950" spc="33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r>
              <a:rPr lang="en-GB" sz="4950" spc="335" dirty="0">
                <a:solidFill>
                  <a:srgbClr val="C00000"/>
                </a:solidFill>
                <a:latin typeface="Arial MT"/>
                <a:cs typeface="Arial MT"/>
              </a:rPr>
              <a:t>Deep</a:t>
            </a:r>
            <a:r>
              <a:rPr lang="en-GB" sz="4950" spc="335" dirty="0">
                <a:solidFill>
                  <a:srgbClr val="FFFFFF"/>
                </a:solidFill>
                <a:latin typeface="Arial MT"/>
                <a:cs typeface="Arial MT"/>
              </a:rPr>
              <a:t> understanding of language</a:t>
            </a:r>
          </a:p>
          <a:p>
            <a:pPr marL="12065">
              <a:lnSpc>
                <a:spcPct val="100000"/>
              </a:lnSpc>
              <a:spcBef>
                <a:spcPts val="95"/>
              </a:spcBef>
              <a:buSzPct val="124242"/>
              <a:tabLst>
                <a:tab pos="536575" algn="l"/>
              </a:tabLst>
            </a:pPr>
            <a:endParaRPr lang="en-GB" sz="4950" spc="335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3F65E-A038-CE27-618A-AC65B3F2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785079"/>
            <a:ext cx="13800091" cy="43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2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48875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5" dirty="0">
                <a:solidFill>
                  <a:srgbClr val="FFFFFF"/>
                </a:solidFill>
                <a:latin typeface="Verdana"/>
                <a:cs typeface="Verdana"/>
              </a:rPr>
              <a:t>unigram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239583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6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6150" spc="420" dirty="0">
                <a:solidFill>
                  <a:srgbClr val="FFFFFF"/>
                </a:solidFill>
                <a:latin typeface="Arial MT"/>
                <a:cs typeface="Arial MT"/>
              </a:rPr>
              <a:t>ontiguous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sequen</a:t>
            </a:r>
            <a:r>
              <a:rPr sz="6150" spc="2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6150" spc="19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13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150" spc="42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150" spc="330" dirty="0">
                <a:solidFill>
                  <a:srgbClr val="FFFFFF"/>
                </a:solidFill>
                <a:latin typeface="Arial MT"/>
                <a:cs typeface="Arial MT"/>
              </a:rPr>
              <a:t>em 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42195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05" dirty="0">
                <a:solidFill>
                  <a:srgbClr val="FFFFFF"/>
                </a:solidFill>
                <a:latin typeface="Verdana"/>
                <a:cs typeface="Verdana"/>
              </a:rPr>
              <a:t>bigram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2986385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contiguous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2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55" dirty="0">
                <a:solidFill>
                  <a:srgbClr val="FFFFFF"/>
                </a:solidFill>
                <a:latin typeface="Arial MT"/>
                <a:cs typeface="Arial MT"/>
              </a:rPr>
              <a:t>items </a:t>
            </a:r>
            <a:r>
              <a:rPr sz="6150" spc="-168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49853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5" dirty="0">
                <a:solidFill>
                  <a:srgbClr val="FFFFFF"/>
                </a:solidFill>
                <a:latin typeface="Verdana"/>
                <a:cs typeface="Verdana"/>
              </a:rPr>
              <a:t>trigrams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3002260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09" dirty="0">
                <a:solidFill>
                  <a:srgbClr val="FFFFFF"/>
                </a:solidFill>
                <a:latin typeface="Arial MT"/>
                <a:cs typeface="Arial MT"/>
              </a:rPr>
              <a:t>contiguous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55" dirty="0">
                <a:solidFill>
                  <a:srgbClr val="FFFFFF"/>
                </a:solidFill>
                <a:latin typeface="Arial MT"/>
                <a:cs typeface="Arial MT"/>
              </a:rPr>
              <a:t>items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15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068550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"How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said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6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ED6DB-61EE-087C-8A02-59DF6F5962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73655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7100" spc="270" dirty="0">
                <a:solidFill>
                  <a:srgbClr val="FAE232"/>
                </a:solidFill>
                <a:latin typeface="Verdana"/>
                <a:cs typeface="Verdana"/>
              </a:rPr>
              <a:t>How</a:t>
            </a:r>
            <a:r>
              <a:rPr sz="7100" spc="-38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14" dirty="0">
                <a:solidFill>
                  <a:srgbClr val="FAE232"/>
                </a:solidFill>
                <a:latin typeface="Verdana"/>
                <a:cs typeface="Verdana"/>
              </a:rPr>
              <a:t>often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35" dirty="0">
                <a:solidFill>
                  <a:srgbClr val="FAE232"/>
                </a:solidFill>
                <a:latin typeface="Verdana"/>
                <a:cs typeface="Verdana"/>
              </a:rPr>
              <a:t>have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said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6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E5ADC-58B7-6B6F-7C89-6EC4E9996B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74925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320" dirty="0">
                <a:solidFill>
                  <a:srgbClr val="FFFFFF"/>
                </a:solidFill>
                <a:latin typeface="Arial MT"/>
                <a:cs typeface="Arial MT"/>
              </a:rPr>
              <a:t>"H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7100" spc="97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114" dirty="0">
                <a:solidFill>
                  <a:srgbClr val="FAE232"/>
                </a:solidFill>
                <a:latin typeface="Verdana"/>
                <a:cs typeface="Verdana"/>
              </a:rPr>
              <a:t>often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35" dirty="0">
                <a:solidFill>
                  <a:srgbClr val="FAE232"/>
                </a:solidFill>
                <a:latin typeface="Verdana"/>
                <a:cs typeface="Verdana"/>
              </a:rPr>
              <a:t>have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745" dirty="0">
                <a:solidFill>
                  <a:srgbClr val="FAE232"/>
                </a:solidFill>
                <a:latin typeface="Verdana"/>
                <a:cs typeface="Verdana"/>
              </a:rPr>
              <a:t>I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said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7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7100" spc="58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7100" spc="860" dirty="0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67837-BE42-72A7-FA98-9A989677EF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56510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320" dirty="0">
                <a:solidFill>
                  <a:srgbClr val="FFFFFF"/>
                </a:solidFill>
                <a:latin typeface="Arial MT"/>
                <a:cs typeface="Arial MT"/>
              </a:rPr>
              <a:t>"H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7100" spc="97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7100" spc="7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7100" spc="29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35" dirty="0">
                <a:solidFill>
                  <a:srgbClr val="FAE232"/>
                </a:solidFill>
                <a:latin typeface="Verdana"/>
                <a:cs typeface="Verdana"/>
              </a:rPr>
              <a:t>have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745" dirty="0">
                <a:solidFill>
                  <a:srgbClr val="FAE232"/>
                </a:solidFill>
                <a:latin typeface="Verdana"/>
                <a:cs typeface="Verdana"/>
              </a:rPr>
              <a:t>I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35" dirty="0">
                <a:solidFill>
                  <a:srgbClr val="FAE232"/>
                </a:solidFill>
                <a:latin typeface="Verdana"/>
                <a:cs typeface="Verdana"/>
              </a:rPr>
              <a:t>said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7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7100" spc="58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7100" spc="860" dirty="0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1D908-96BA-133D-8C0C-6589828FD0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56</a:t>
            </a:fld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01900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320" dirty="0">
                <a:solidFill>
                  <a:srgbClr val="FFFFFF"/>
                </a:solidFill>
                <a:latin typeface="Arial MT"/>
                <a:cs typeface="Arial MT"/>
              </a:rPr>
              <a:t>"H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7100" spc="97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7100" spc="75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7100" spc="29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9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7100" spc="-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7100" spc="36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7100" spc="19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745" dirty="0">
                <a:solidFill>
                  <a:srgbClr val="FAE232"/>
                </a:solidFill>
                <a:latin typeface="Verdana"/>
                <a:cs typeface="Verdana"/>
              </a:rPr>
              <a:t>I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35" dirty="0">
                <a:solidFill>
                  <a:srgbClr val="FAE232"/>
                </a:solidFill>
                <a:latin typeface="Verdana"/>
                <a:cs typeface="Verdana"/>
              </a:rPr>
              <a:t>said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25" dirty="0">
                <a:solidFill>
                  <a:srgbClr val="FAE232"/>
                </a:solidFill>
                <a:latin typeface="Verdana"/>
                <a:cs typeface="Verdana"/>
              </a:rPr>
              <a:t>to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0" dirty="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7100" spc="860" dirty="0">
                <a:solidFill>
                  <a:srgbClr val="FFFFFF"/>
                </a:solidFill>
                <a:latin typeface="Arial MT"/>
                <a:cs typeface="Arial MT"/>
              </a:rPr>
              <a:t>t 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38E6D-EA50-68B1-E3DD-5CDCC2F89B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19044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"How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" dirty="0">
                <a:solidFill>
                  <a:srgbClr val="FAE232"/>
                </a:solidFill>
                <a:latin typeface="Verdana"/>
                <a:cs typeface="Verdana"/>
              </a:rPr>
              <a:t>said</a:t>
            </a:r>
            <a:r>
              <a:rPr sz="7100" spc="-38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25" dirty="0">
                <a:solidFill>
                  <a:srgbClr val="FAE232"/>
                </a:solidFill>
                <a:latin typeface="Verdana"/>
                <a:cs typeface="Verdana"/>
              </a:rPr>
              <a:t>to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058A9-9945-4D2D-760B-0154D58E1A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1314" y="2254892"/>
            <a:ext cx="15202535" cy="53365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65"/>
              </a:spcBef>
            </a:pP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"How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5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3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said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5" dirty="0">
                <a:solidFill>
                  <a:srgbClr val="FAE232"/>
                </a:solidFill>
                <a:latin typeface="Verdana"/>
                <a:cs typeface="Verdana"/>
              </a:rPr>
              <a:t>to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5" dirty="0">
                <a:solidFill>
                  <a:srgbClr val="FAE232"/>
                </a:solidFill>
                <a:latin typeface="Verdana"/>
                <a:cs typeface="Verdana"/>
              </a:rPr>
              <a:t>that </a:t>
            </a:r>
            <a:r>
              <a:rPr sz="7100" spc="-248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eliminated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impossible </a:t>
            </a:r>
            <a:r>
              <a:rPr sz="7100" spc="405" dirty="0">
                <a:solidFill>
                  <a:srgbClr val="FFFFFF"/>
                </a:solidFill>
                <a:latin typeface="Arial MT"/>
                <a:cs typeface="Arial MT"/>
              </a:rPr>
              <a:t>whatever </a:t>
            </a:r>
            <a:r>
              <a:rPr sz="7100" spc="204" dirty="0">
                <a:solidFill>
                  <a:srgbClr val="FFFFFF"/>
                </a:solidFill>
                <a:latin typeface="Arial MT"/>
                <a:cs typeface="Arial MT"/>
              </a:rPr>
              <a:t>remains, </a:t>
            </a:r>
            <a:r>
              <a:rPr sz="710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5" dirty="0">
                <a:solidFill>
                  <a:srgbClr val="FFFFFF"/>
                </a:solidFill>
                <a:latin typeface="Arial MT"/>
                <a:cs typeface="Arial MT"/>
              </a:rPr>
              <a:t>however improbable, </a:t>
            </a:r>
            <a:r>
              <a:rPr sz="7100" spc="495" dirty="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25" dirty="0">
                <a:solidFill>
                  <a:srgbClr val="FFFFFF"/>
                </a:solidFill>
                <a:latin typeface="Arial MT"/>
                <a:cs typeface="Arial MT"/>
              </a:rPr>
              <a:t>truth?"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9139B-D306-0B91-FDB7-8530748720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5138"/>
            <a:ext cx="17160875" cy="141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150" spc="15" dirty="0">
                <a:latin typeface="Verdana"/>
                <a:cs typeface="Verdana"/>
              </a:rPr>
              <a:t>Natural</a:t>
            </a:r>
            <a:r>
              <a:rPr sz="9150" spc="-509" dirty="0">
                <a:latin typeface="Verdana"/>
                <a:cs typeface="Verdana"/>
              </a:rPr>
              <a:t> </a:t>
            </a:r>
            <a:r>
              <a:rPr sz="9150" spc="120" dirty="0">
                <a:latin typeface="Verdana"/>
                <a:cs typeface="Verdana"/>
              </a:rPr>
              <a:t>Language</a:t>
            </a:r>
            <a:r>
              <a:rPr sz="9150" spc="-509" dirty="0">
                <a:latin typeface="Verdana"/>
                <a:cs typeface="Verdana"/>
              </a:rPr>
              <a:t> </a:t>
            </a:r>
            <a:r>
              <a:rPr sz="9150" spc="145" dirty="0">
                <a:latin typeface="Verdana"/>
                <a:cs typeface="Verdana"/>
              </a:rPr>
              <a:t>Processing</a:t>
            </a:r>
            <a:endParaRPr sz="91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1811" y="2616330"/>
            <a:ext cx="9011920" cy="759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95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335" dirty="0">
                <a:solidFill>
                  <a:srgbClr val="FFFFFF"/>
                </a:solidFill>
                <a:latin typeface="Arial MT"/>
                <a:cs typeface="Arial MT"/>
              </a:rPr>
              <a:t>automatic</a:t>
            </a:r>
            <a:r>
              <a:rPr sz="49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85" dirty="0">
                <a:solidFill>
                  <a:srgbClr val="FFFFFF"/>
                </a:solidFill>
                <a:latin typeface="Arial MT"/>
                <a:cs typeface="Arial MT"/>
              </a:rPr>
              <a:t>summarization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40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325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49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extraction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35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250" dirty="0">
                <a:solidFill>
                  <a:srgbClr val="FFFFFF"/>
                </a:solidFill>
                <a:latin typeface="Arial MT"/>
                <a:cs typeface="Arial MT"/>
              </a:rPr>
              <a:t>language</a:t>
            </a:r>
            <a:r>
              <a:rPr sz="4950" spc="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Arial MT"/>
                <a:cs typeface="Arial MT"/>
              </a:rPr>
              <a:t>identification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40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260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495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Arial MT"/>
                <a:cs typeface="Arial MT"/>
              </a:rPr>
              <a:t>translation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40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315" dirty="0">
                <a:solidFill>
                  <a:srgbClr val="FFFFFF"/>
                </a:solidFill>
                <a:latin typeface="Arial MT"/>
                <a:cs typeface="Arial MT"/>
              </a:rPr>
              <a:t>named</a:t>
            </a:r>
            <a:r>
              <a:rPr sz="49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60" dirty="0">
                <a:solidFill>
                  <a:srgbClr val="FFFFFF"/>
                </a:solidFill>
                <a:latin typeface="Arial MT"/>
                <a:cs typeface="Arial MT"/>
              </a:rPr>
              <a:t>entity</a:t>
            </a:r>
            <a:r>
              <a:rPr sz="4950" spc="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05" dirty="0">
                <a:solidFill>
                  <a:srgbClr val="FFFFFF"/>
                </a:solidFill>
                <a:latin typeface="Arial MT"/>
                <a:cs typeface="Arial MT"/>
              </a:rPr>
              <a:t>recognition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35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229" dirty="0">
                <a:solidFill>
                  <a:srgbClr val="FFFFFF"/>
                </a:solidFill>
                <a:latin typeface="Arial MT"/>
                <a:cs typeface="Arial MT"/>
              </a:rPr>
              <a:t>speech</a:t>
            </a:r>
            <a:r>
              <a:rPr sz="495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05" dirty="0">
                <a:solidFill>
                  <a:srgbClr val="FFFFFF"/>
                </a:solidFill>
                <a:latin typeface="Arial MT"/>
                <a:cs typeface="Arial MT"/>
              </a:rPr>
              <a:t>recognition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40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36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4950" spc="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210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40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420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495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100" dirty="0">
                <a:solidFill>
                  <a:srgbClr val="FFFFFF"/>
                </a:solidFill>
                <a:latin typeface="Arial MT"/>
                <a:cs typeface="Arial MT"/>
              </a:rPr>
              <a:t>sense</a:t>
            </a:r>
            <a:r>
              <a:rPr sz="495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4950" spc="300" dirty="0">
                <a:solidFill>
                  <a:srgbClr val="FFFFFF"/>
                </a:solidFill>
                <a:latin typeface="Arial MT"/>
                <a:cs typeface="Arial MT"/>
              </a:rPr>
              <a:t>disambiguation</a:t>
            </a:r>
            <a:endParaRPr sz="4950">
              <a:latin typeface="Arial MT"/>
              <a:cs typeface="Arial MT"/>
            </a:endParaRPr>
          </a:p>
          <a:p>
            <a:pPr marL="535940" indent="-523875">
              <a:lnSpc>
                <a:spcPct val="100000"/>
              </a:lnSpc>
              <a:spcBef>
                <a:spcPts val="735"/>
              </a:spcBef>
              <a:buSzPct val="124242"/>
              <a:buChar char="•"/>
              <a:tabLst>
                <a:tab pos="536575" algn="l"/>
              </a:tabLst>
            </a:pPr>
            <a:r>
              <a:rPr sz="4950" spc="-240" dirty="0">
                <a:solidFill>
                  <a:srgbClr val="FFFFFF"/>
                </a:solidFill>
                <a:latin typeface="Arial MT"/>
                <a:cs typeface="Arial MT"/>
              </a:rPr>
              <a:t>...</a:t>
            </a:r>
            <a:endParaRPr sz="4950">
              <a:latin typeface="Arial MT"/>
              <a:cs typeface="Arial M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33FD-6A15-EBAA-D6D0-5DD140E6ED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73894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30" dirty="0">
                <a:solidFill>
                  <a:srgbClr val="FFFFFF"/>
                </a:solidFill>
                <a:latin typeface="Verdana"/>
                <a:cs typeface="Verdana"/>
              </a:rPr>
              <a:t>tokenization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3120369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splitting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characters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pieces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85" dirty="0">
                <a:solidFill>
                  <a:srgbClr val="FFFFFF"/>
                </a:solidFill>
                <a:latin typeface="Arial MT"/>
                <a:cs typeface="Arial MT"/>
              </a:rPr>
              <a:t>(tokens)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07911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310" dirty="0">
                <a:solidFill>
                  <a:srgbClr val="FFFFFF"/>
                </a:solidFill>
                <a:latin typeface="Verdana"/>
                <a:cs typeface="Verdana"/>
              </a:rPr>
              <a:t>word</a:t>
            </a:r>
            <a:r>
              <a:rPr sz="9200" spc="-5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30" dirty="0">
                <a:solidFill>
                  <a:srgbClr val="FFFFFF"/>
                </a:solidFill>
                <a:latin typeface="Verdana"/>
                <a:cs typeface="Verdana"/>
              </a:rPr>
              <a:t>tokenization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3120369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splitting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characters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30575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70" dirty="0">
                <a:solidFill>
                  <a:srgbClr val="FFFFFF"/>
                </a:solidFill>
                <a:latin typeface="Verdana"/>
                <a:cs typeface="Verdana"/>
              </a:rPr>
              <a:t>sentence</a:t>
            </a:r>
            <a:r>
              <a:rPr sz="9200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30" dirty="0">
                <a:solidFill>
                  <a:srgbClr val="FFFFFF"/>
                </a:solidFill>
                <a:latin typeface="Verdana"/>
                <a:cs typeface="Verdana"/>
              </a:rPr>
              <a:t>tokenization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3120369" cy="188976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20" dirty="0">
                <a:solidFill>
                  <a:srgbClr val="FFFFFF"/>
                </a:solidFill>
                <a:latin typeface="Arial MT"/>
                <a:cs typeface="Arial MT"/>
              </a:rPr>
              <a:t>task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15" dirty="0">
                <a:solidFill>
                  <a:srgbClr val="FFFFFF"/>
                </a:solidFill>
                <a:latin typeface="Arial MT"/>
                <a:cs typeface="Arial MT"/>
              </a:rPr>
              <a:t>splitting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12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sequence</a:t>
            </a:r>
            <a:r>
              <a:rPr sz="61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05" dirty="0">
                <a:solidFill>
                  <a:srgbClr val="FFFFFF"/>
                </a:solidFill>
                <a:latin typeface="Arial MT"/>
                <a:cs typeface="Arial MT"/>
              </a:rPr>
              <a:t>characters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60" dirty="0">
                <a:solidFill>
                  <a:srgbClr val="FFFFFF"/>
                </a:solidFill>
                <a:latin typeface="Arial MT"/>
                <a:cs typeface="Arial MT"/>
              </a:rPr>
              <a:t>sentences</a:t>
            </a:r>
            <a:endParaRPr sz="61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1212" y="1241225"/>
            <a:ext cx="1387538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415" dirty="0">
                <a:latin typeface="Arial MT"/>
                <a:cs typeface="Arial MT"/>
              </a:rPr>
              <a:t>"Whatever </a:t>
            </a:r>
            <a:r>
              <a:rPr sz="7100" spc="204" dirty="0">
                <a:latin typeface="Arial MT"/>
                <a:cs typeface="Arial MT"/>
              </a:rPr>
              <a:t>remains, </a:t>
            </a:r>
            <a:r>
              <a:rPr sz="7100" spc="375" dirty="0">
                <a:latin typeface="Arial MT"/>
                <a:cs typeface="Arial MT"/>
              </a:rPr>
              <a:t>however </a:t>
            </a:r>
            <a:r>
              <a:rPr sz="7100" spc="380" dirty="0">
                <a:latin typeface="Arial MT"/>
                <a:cs typeface="Arial MT"/>
              </a:rPr>
              <a:t> </a:t>
            </a:r>
            <a:r>
              <a:rPr sz="7100" spc="375" dirty="0">
                <a:latin typeface="Arial MT"/>
                <a:cs typeface="Arial MT"/>
              </a:rPr>
              <a:t>improbable,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95" dirty="0">
                <a:latin typeface="Arial MT"/>
                <a:cs typeface="Arial MT"/>
              </a:rPr>
              <a:t>must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be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55" dirty="0">
                <a:latin typeface="Arial MT"/>
                <a:cs typeface="Arial MT"/>
              </a:rPr>
              <a:t> </a:t>
            </a:r>
            <a:r>
              <a:rPr sz="7100" spc="430" dirty="0">
                <a:latin typeface="Arial MT"/>
                <a:cs typeface="Arial MT"/>
              </a:rPr>
              <a:t>truth."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B3E95-7E8A-F920-06B6-B23686CE79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63</a:t>
            </a:fld>
            <a:endParaRPr lang="en-GB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1212" y="1241225"/>
            <a:ext cx="1387538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415" dirty="0">
                <a:latin typeface="Arial MT"/>
                <a:cs typeface="Arial MT"/>
              </a:rPr>
              <a:t>"Whatever </a:t>
            </a:r>
            <a:r>
              <a:rPr sz="7100" spc="204" dirty="0">
                <a:latin typeface="Arial MT"/>
                <a:cs typeface="Arial MT"/>
              </a:rPr>
              <a:t>remains, </a:t>
            </a:r>
            <a:r>
              <a:rPr sz="7100" spc="375" dirty="0">
                <a:latin typeface="Arial MT"/>
                <a:cs typeface="Arial MT"/>
              </a:rPr>
              <a:t>however </a:t>
            </a:r>
            <a:r>
              <a:rPr sz="7100" spc="380" dirty="0">
                <a:latin typeface="Arial MT"/>
                <a:cs typeface="Arial MT"/>
              </a:rPr>
              <a:t> </a:t>
            </a:r>
            <a:r>
              <a:rPr sz="7100" spc="375" dirty="0">
                <a:latin typeface="Arial MT"/>
                <a:cs typeface="Arial MT"/>
              </a:rPr>
              <a:t>improbable,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95" dirty="0">
                <a:latin typeface="Arial MT"/>
                <a:cs typeface="Arial MT"/>
              </a:rPr>
              <a:t>must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be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55" dirty="0">
                <a:latin typeface="Arial MT"/>
                <a:cs typeface="Arial MT"/>
              </a:rPr>
              <a:t> </a:t>
            </a:r>
            <a:r>
              <a:rPr sz="7100" spc="430" dirty="0">
                <a:latin typeface="Arial MT"/>
                <a:cs typeface="Arial MT"/>
              </a:rPr>
              <a:t>truth."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3580" y="6267278"/>
            <a:ext cx="17854930" cy="3221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425"/>
              </a:lnSpc>
              <a:spcBef>
                <a:spcPts val="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["Whatever",</a:t>
            </a:r>
            <a:r>
              <a:rPr sz="71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"remains,",</a:t>
            </a:r>
            <a:r>
              <a:rPr sz="71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"however",</a:t>
            </a:r>
            <a:endParaRPr sz="7100">
              <a:latin typeface="Consolas"/>
              <a:cs typeface="Consolas"/>
            </a:endParaRPr>
          </a:p>
          <a:p>
            <a:pPr marL="507365" marR="5080">
              <a:lnSpc>
                <a:spcPts val="8330"/>
              </a:lnSpc>
              <a:spcBef>
                <a:spcPts val="1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"improbable,",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"must",</a:t>
            </a:r>
            <a:r>
              <a:rPr sz="71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"be",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"the", </a:t>
            </a:r>
            <a:r>
              <a:rPr sz="7100" spc="-38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"truth."]</a:t>
            </a:r>
            <a:endParaRPr sz="7100">
              <a:latin typeface="Consolas"/>
              <a:cs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E8CF7-F235-C8BC-DB42-F078FA1B5A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64</a:t>
            </a:fld>
            <a:endParaRPr lang="en-GB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1212" y="1241225"/>
            <a:ext cx="1387538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415" dirty="0">
                <a:latin typeface="Arial MT"/>
                <a:cs typeface="Arial MT"/>
              </a:rPr>
              <a:t>"Whatever </a:t>
            </a:r>
            <a:r>
              <a:rPr sz="7100" spc="204" dirty="0">
                <a:latin typeface="Arial MT"/>
                <a:cs typeface="Arial MT"/>
              </a:rPr>
              <a:t>remains, </a:t>
            </a:r>
            <a:r>
              <a:rPr sz="7100" spc="375" dirty="0">
                <a:latin typeface="Arial MT"/>
                <a:cs typeface="Arial MT"/>
              </a:rPr>
              <a:t>however </a:t>
            </a:r>
            <a:r>
              <a:rPr sz="7100" spc="380" dirty="0">
                <a:latin typeface="Arial MT"/>
                <a:cs typeface="Arial MT"/>
              </a:rPr>
              <a:t> </a:t>
            </a:r>
            <a:r>
              <a:rPr sz="7100" spc="375" dirty="0">
                <a:latin typeface="Arial MT"/>
                <a:cs typeface="Arial MT"/>
              </a:rPr>
              <a:t>improbable,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95" dirty="0">
                <a:latin typeface="Arial MT"/>
                <a:cs typeface="Arial MT"/>
              </a:rPr>
              <a:t>must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be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55" dirty="0">
                <a:latin typeface="Arial MT"/>
                <a:cs typeface="Arial MT"/>
              </a:rPr>
              <a:t> </a:t>
            </a:r>
            <a:r>
              <a:rPr sz="7100" spc="430" dirty="0">
                <a:latin typeface="Arial MT"/>
                <a:cs typeface="Arial MT"/>
              </a:rPr>
              <a:t>truth."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3580" y="6267278"/>
            <a:ext cx="17852390" cy="3221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425"/>
              </a:lnSpc>
              <a:spcBef>
                <a:spcPts val="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["Whatever",</a:t>
            </a:r>
            <a:r>
              <a:rPr sz="71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"remains</a:t>
            </a:r>
            <a:r>
              <a:rPr sz="7100" spc="-10" dirty="0">
                <a:solidFill>
                  <a:srgbClr val="FF644E"/>
                </a:solidFill>
                <a:latin typeface="Consolas"/>
                <a:cs typeface="Consolas"/>
              </a:rPr>
              <a:t>,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"however",</a:t>
            </a:r>
            <a:endParaRPr sz="7100">
              <a:latin typeface="Consolas"/>
              <a:cs typeface="Consolas"/>
            </a:endParaRPr>
          </a:p>
          <a:p>
            <a:pPr marL="507365" marR="5080">
              <a:lnSpc>
                <a:spcPts val="8330"/>
              </a:lnSpc>
              <a:spcBef>
                <a:spcPts val="1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"improbable</a:t>
            </a:r>
            <a:r>
              <a:rPr sz="7100" spc="-10" dirty="0">
                <a:solidFill>
                  <a:srgbClr val="FF644E"/>
                </a:solidFill>
                <a:latin typeface="Consolas"/>
                <a:cs typeface="Consolas"/>
              </a:rPr>
              <a:t>,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"must",</a:t>
            </a:r>
            <a:r>
              <a:rPr sz="71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"be",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"the", </a:t>
            </a:r>
            <a:r>
              <a:rPr sz="7100" spc="-38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"truth</a:t>
            </a:r>
            <a:r>
              <a:rPr sz="7100" spc="-10" dirty="0">
                <a:solidFill>
                  <a:srgbClr val="FF644E"/>
                </a:solidFill>
                <a:latin typeface="Consolas"/>
                <a:cs typeface="Consolas"/>
              </a:rPr>
              <a:t>.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"]</a:t>
            </a:r>
            <a:endParaRPr sz="7100">
              <a:latin typeface="Consolas"/>
              <a:cs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8C369-D164-8118-B190-452F9A1DCC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65</a:t>
            </a:fld>
            <a:endParaRPr lang="en-GB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1212" y="1241225"/>
            <a:ext cx="13875385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415" dirty="0">
                <a:latin typeface="Arial MT"/>
                <a:cs typeface="Arial MT"/>
              </a:rPr>
              <a:t>"Whatever </a:t>
            </a:r>
            <a:r>
              <a:rPr sz="7100" spc="204" dirty="0">
                <a:latin typeface="Arial MT"/>
                <a:cs typeface="Arial MT"/>
              </a:rPr>
              <a:t>remains, </a:t>
            </a:r>
            <a:r>
              <a:rPr sz="7100" spc="375" dirty="0">
                <a:latin typeface="Arial MT"/>
                <a:cs typeface="Arial MT"/>
              </a:rPr>
              <a:t>however </a:t>
            </a:r>
            <a:r>
              <a:rPr sz="7100" spc="380" dirty="0">
                <a:latin typeface="Arial MT"/>
                <a:cs typeface="Arial MT"/>
              </a:rPr>
              <a:t> </a:t>
            </a:r>
            <a:r>
              <a:rPr sz="7100" spc="375" dirty="0">
                <a:latin typeface="Arial MT"/>
                <a:cs typeface="Arial MT"/>
              </a:rPr>
              <a:t>improbable,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95" dirty="0">
                <a:latin typeface="Arial MT"/>
                <a:cs typeface="Arial MT"/>
              </a:rPr>
              <a:t>must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be</a:t>
            </a:r>
            <a:r>
              <a:rPr sz="7100" spc="15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55" dirty="0">
                <a:latin typeface="Arial MT"/>
                <a:cs typeface="Arial MT"/>
              </a:rPr>
              <a:t> </a:t>
            </a:r>
            <a:r>
              <a:rPr sz="7100" spc="430" dirty="0">
                <a:latin typeface="Arial MT"/>
                <a:cs typeface="Arial MT"/>
              </a:rPr>
              <a:t>truth."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3580" y="6267278"/>
            <a:ext cx="17359630" cy="3221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8425"/>
              </a:lnSpc>
              <a:spcBef>
                <a:spcPts val="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["Whatever",</a:t>
            </a:r>
            <a:r>
              <a:rPr sz="71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"remains",</a:t>
            </a:r>
            <a:r>
              <a:rPr sz="71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"however",</a:t>
            </a:r>
            <a:endParaRPr sz="7100">
              <a:latin typeface="Consolas"/>
              <a:cs typeface="Consolas"/>
            </a:endParaRPr>
          </a:p>
          <a:p>
            <a:pPr marL="507365" marR="5080">
              <a:lnSpc>
                <a:spcPts val="8330"/>
              </a:lnSpc>
              <a:spcBef>
                <a:spcPts val="190"/>
              </a:spcBef>
            </a:pP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"improbable",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"must",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"be",</a:t>
            </a:r>
            <a:r>
              <a:rPr sz="7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"the", </a:t>
            </a:r>
            <a:r>
              <a:rPr sz="7100" spc="-38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7100" spc="-10" dirty="0">
                <a:solidFill>
                  <a:srgbClr val="FFFFFF"/>
                </a:solidFill>
                <a:latin typeface="Consolas"/>
                <a:cs typeface="Consolas"/>
              </a:rPr>
              <a:t>"truth"]</a:t>
            </a:r>
            <a:endParaRPr sz="7100">
              <a:latin typeface="Consolas"/>
              <a:cs typeface="Consola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F7A01-C378-6D6F-2365-B059078C06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66</a:t>
            </a:fld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949" y="1188700"/>
            <a:ext cx="17255490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375" dirty="0">
                <a:latin typeface="Arial MT"/>
                <a:cs typeface="Arial MT"/>
              </a:rPr>
              <a:t>"Just </a:t>
            </a:r>
            <a:r>
              <a:rPr sz="7100" spc="415" dirty="0">
                <a:latin typeface="Arial MT"/>
                <a:cs typeface="Arial MT"/>
              </a:rPr>
              <a:t>before </a:t>
            </a:r>
            <a:r>
              <a:rPr sz="7100" spc="290" dirty="0">
                <a:latin typeface="Arial MT"/>
                <a:cs typeface="Arial MT"/>
              </a:rPr>
              <a:t>nine </a:t>
            </a:r>
            <a:r>
              <a:rPr sz="7100" spc="434" dirty="0">
                <a:latin typeface="Arial MT"/>
                <a:cs typeface="Arial MT"/>
              </a:rPr>
              <a:t>o'clock </a:t>
            </a:r>
            <a:r>
              <a:rPr sz="7100" spc="320" dirty="0">
                <a:latin typeface="Arial MT"/>
                <a:cs typeface="Arial MT"/>
              </a:rPr>
              <a:t>Sherlock </a:t>
            </a:r>
            <a:r>
              <a:rPr sz="7100" spc="325" dirty="0">
                <a:latin typeface="Arial MT"/>
                <a:cs typeface="Arial MT"/>
              </a:rPr>
              <a:t> </a:t>
            </a:r>
            <a:r>
              <a:rPr sz="7100" spc="335" dirty="0">
                <a:latin typeface="Arial MT"/>
                <a:cs typeface="Arial MT"/>
              </a:rPr>
              <a:t>Holmes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stepped</a:t>
            </a:r>
            <a:r>
              <a:rPr sz="7100" spc="145" dirty="0">
                <a:latin typeface="Arial MT"/>
                <a:cs typeface="Arial MT"/>
              </a:rPr>
              <a:t> </a:t>
            </a:r>
            <a:r>
              <a:rPr sz="7100" spc="370" dirty="0">
                <a:latin typeface="Arial MT"/>
                <a:cs typeface="Arial MT"/>
              </a:rPr>
              <a:t>briskly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into</a:t>
            </a:r>
            <a:r>
              <a:rPr sz="7100" spc="145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390" dirty="0"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3DEA3-E1D1-59BB-55BF-1DC49CAFC0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67</a:t>
            </a:fld>
            <a:endParaRPr lang="en-GB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949" y="1188700"/>
            <a:ext cx="17255490" cy="2164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5"/>
              </a:spcBef>
            </a:pPr>
            <a:r>
              <a:rPr sz="7100" spc="375" dirty="0">
                <a:latin typeface="Arial MT"/>
                <a:cs typeface="Arial MT"/>
              </a:rPr>
              <a:t>"Just </a:t>
            </a:r>
            <a:r>
              <a:rPr sz="7100" spc="415" dirty="0">
                <a:latin typeface="Arial MT"/>
                <a:cs typeface="Arial MT"/>
              </a:rPr>
              <a:t>before </a:t>
            </a:r>
            <a:r>
              <a:rPr sz="7100" spc="290" dirty="0">
                <a:latin typeface="Arial MT"/>
                <a:cs typeface="Arial MT"/>
              </a:rPr>
              <a:t>nine </a:t>
            </a:r>
            <a:r>
              <a:rPr sz="7100" spc="200" dirty="0">
                <a:solidFill>
                  <a:srgbClr val="FAE232"/>
                </a:solidFill>
                <a:latin typeface="Verdana"/>
                <a:cs typeface="Verdana"/>
              </a:rPr>
              <a:t>o'clock </a:t>
            </a:r>
            <a:r>
              <a:rPr sz="7100" spc="320" dirty="0">
                <a:latin typeface="Arial MT"/>
                <a:cs typeface="Arial MT"/>
              </a:rPr>
              <a:t>Sherlock </a:t>
            </a:r>
            <a:r>
              <a:rPr sz="7100" spc="325" dirty="0">
                <a:latin typeface="Arial MT"/>
                <a:cs typeface="Arial MT"/>
              </a:rPr>
              <a:t> </a:t>
            </a:r>
            <a:r>
              <a:rPr sz="7100" spc="335" dirty="0">
                <a:latin typeface="Arial MT"/>
                <a:cs typeface="Arial MT"/>
              </a:rPr>
              <a:t>Holmes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459" dirty="0">
                <a:latin typeface="Arial MT"/>
                <a:cs typeface="Arial MT"/>
              </a:rPr>
              <a:t>stepped</a:t>
            </a:r>
            <a:r>
              <a:rPr sz="7100" spc="145" dirty="0">
                <a:latin typeface="Arial MT"/>
                <a:cs typeface="Arial MT"/>
              </a:rPr>
              <a:t> </a:t>
            </a:r>
            <a:r>
              <a:rPr sz="7100" spc="370" dirty="0">
                <a:latin typeface="Arial MT"/>
                <a:cs typeface="Arial MT"/>
              </a:rPr>
              <a:t>briskly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into</a:t>
            </a:r>
            <a:r>
              <a:rPr sz="7100" spc="145" dirty="0">
                <a:latin typeface="Arial MT"/>
                <a:cs typeface="Arial MT"/>
              </a:rPr>
              <a:t> </a:t>
            </a:r>
            <a:r>
              <a:rPr sz="7100" spc="480" dirty="0">
                <a:latin typeface="Arial MT"/>
                <a:cs typeface="Arial MT"/>
              </a:rPr>
              <a:t>the</a:t>
            </a:r>
            <a:r>
              <a:rPr sz="7100" spc="140" dirty="0">
                <a:latin typeface="Arial MT"/>
                <a:cs typeface="Arial MT"/>
              </a:rPr>
              <a:t> </a:t>
            </a:r>
            <a:r>
              <a:rPr sz="7100" spc="390" dirty="0">
                <a:latin typeface="Arial MT"/>
                <a:cs typeface="Arial MT"/>
              </a:rPr>
              <a:t>room."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5D6CD-6F1D-C0B1-71C2-D9053AAA96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68</a:t>
            </a:fld>
            <a:endParaRPr lang="en-GB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13611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"He </a:t>
            </a:r>
            <a:r>
              <a:rPr sz="7100" spc="30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7100" spc="285" dirty="0">
                <a:solidFill>
                  <a:srgbClr val="FFFFFF"/>
                </a:solidFill>
                <a:latin typeface="Arial MT"/>
                <a:cs typeface="Arial MT"/>
              </a:rPr>
              <a:t>dressed 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7100" spc="12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7100" spc="430" dirty="0">
                <a:solidFill>
                  <a:srgbClr val="FFFFFF"/>
                </a:solidFill>
                <a:latin typeface="Arial MT"/>
                <a:cs typeface="Arial MT"/>
              </a:rPr>
              <a:t>sombre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yet </a:t>
            </a:r>
            <a:r>
              <a:rPr sz="7100" spc="385" dirty="0">
                <a:solidFill>
                  <a:srgbClr val="FFFFFF"/>
                </a:solidFill>
                <a:latin typeface="Arial MT"/>
                <a:cs typeface="Arial MT"/>
              </a:rPr>
              <a:t>rich </a:t>
            </a:r>
            <a:r>
              <a:rPr sz="7100" spc="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0" dirty="0">
                <a:solidFill>
                  <a:srgbClr val="FFFFFF"/>
                </a:solidFill>
                <a:latin typeface="Arial MT"/>
                <a:cs typeface="Arial MT"/>
              </a:rPr>
              <a:t>style, 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7100" spc="390" dirty="0">
                <a:solidFill>
                  <a:srgbClr val="FFFFFF"/>
                </a:solidFill>
                <a:latin typeface="Arial MT"/>
                <a:cs typeface="Arial MT"/>
              </a:rPr>
              <a:t>black </a:t>
            </a:r>
            <a:r>
              <a:rPr sz="7100" spc="395" dirty="0">
                <a:solidFill>
                  <a:srgbClr val="FFFFFF"/>
                </a:solidFill>
                <a:latin typeface="Arial MT"/>
                <a:cs typeface="Arial MT"/>
              </a:rPr>
              <a:t>frock-coat, </a:t>
            </a:r>
            <a:r>
              <a:rPr sz="7100" spc="325" dirty="0">
                <a:solidFill>
                  <a:srgbClr val="FFFFFF"/>
                </a:solidFill>
                <a:latin typeface="Arial MT"/>
                <a:cs typeface="Arial MT"/>
              </a:rPr>
              <a:t>shining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hat, </a:t>
            </a:r>
            <a:r>
              <a:rPr sz="710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neat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60" dirty="0">
                <a:solidFill>
                  <a:srgbClr val="FFFFFF"/>
                </a:solidFill>
                <a:latin typeface="Arial MT"/>
                <a:cs typeface="Arial MT"/>
              </a:rPr>
              <a:t>brown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0" dirty="0">
                <a:solidFill>
                  <a:srgbClr val="FFFFFF"/>
                </a:solidFill>
                <a:latin typeface="Arial MT"/>
                <a:cs typeface="Arial MT"/>
              </a:rPr>
              <a:t>gaiters,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5" dirty="0">
                <a:solidFill>
                  <a:srgbClr val="FFFFFF"/>
                </a:solidFill>
                <a:latin typeface="Arial MT"/>
                <a:cs typeface="Arial MT"/>
              </a:rPr>
              <a:t>well-cut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70" dirty="0">
                <a:solidFill>
                  <a:srgbClr val="FFFFFF"/>
                </a:solidFill>
                <a:latin typeface="Arial MT"/>
                <a:cs typeface="Arial MT"/>
              </a:rPr>
              <a:t>pearl-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grey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5" dirty="0">
                <a:solidFill>
                  <a:srgbClr val="FFFFFF"/>
                </a:solidFill>
                <a:latin typeface="Arial MT"/>
                <a:cs typeface="Arial MT"/>
              </a:rPr>
              <a:t>trousers."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90F51-1C67-8F93-F7AC-4500C8D497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69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E0D-5520-3491-5C36-A2D1C4AD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86" y="549275"/>
            <a:ext cx="17675727" cy="1395095"/>
          </a:xfrm>
        </p:spPr>
        <p:txBody>
          <a:bodyPr/>
          <a:lstStyle/>
          <a:p>
            <a:r>
              <a:rPr lang="en-US" sz="9150" spc="15" dirty="0">
                <a:latin typeface="Verdana"/>
                <a:cs typeface="Verdana"/>
              </a:rPr>
              <a:t>Machine</a:t>
            </a:r>
            <a:r>
              <a:rPr lang="en-US" dirty="0"/>
              <a:t> </a:t>
            </a:r>
            <a:r>
              <a:rPr lang="en-US" sz="9150" spc="15" dirty="0">
                <a:latin typeface="Verdana"/>
                <a:cs typeface="Verdana"/>
              </a:rPr>
              <a:t>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B3D2F-524D-1EBF-6181-E2464F54DA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 descr="http://searchengineland.com/figz/wp-content/seloads/2016/05/google-translate-search2.png">
            <a:extLst>
              <a:ext uri="{FF2B5EF4-FFF2-40B4-BE49-F238E27FC236}">
                <a16:creationId xmlns:a16="http://schemas.microsoft.com/office/drawing/2014/main" id="{58A1512C-4C10-5FF6-3E68-9ED00ECC8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4" y="3410931"/>
            <a:ext cx="8007374" cy="42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84FB2BB6-2900-A0AB-C071-D16A3DB5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50" y="3410931"/>
            <a:ext cx="10774406" cy="63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2913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342485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"He </a:t>
            </a:r>
            <a:r>
              <a:rPr sz="7100" spc="30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7100" spc="285" dirty="0">
                <a:solidFill>
                  <a:srgbClr val="FFFFFF"/>
                </a:solidFill>
                <a:latin typeface="Arial MT"/>
                <a:cs typeface="Arial MT"/>
              </a:rPr>
              <a:t>dressed 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7100" spc="12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7100" spc="430" dirty="0">
                <a:solidFill>
                  <a:srgbClr val="FFFFFF"/>
                </a:solidFill>
                <a:latin typeface="Arial MT"/>
                <a:cs typeface="Arial MT"/>
              </a:rPr>
              <a:t>sombre </a:t>
            </a:r>
            <a:r>
              <a:rPr sz="7100" spc="484" dirty="0">
                <a:solidFill>
                  <a:srgbClr val="FFFFFF"/>
                </a:solidFill>
                <a:latin typeface="Arial MT"/>
                <a:cs typeface="Arial MT"/>
              </a:rPr>
              <a:t>yet </a:t>
            </a:r>
            <a:r>
              <a:rPr sz="7100" spc="385" dirty="0">
                <a:solidFill>
                  <a:srgbClr val="FFFFFF"/>
                </a:solidFill>
                <a:latin typeface="Arial MT"/>
                <a:cs typeface="Arial MT"/>
              </a:rPr>
              <a:t>rich </a:t>
            </a:r>
            <a:r>
              <a:rPr sz="7100" spc="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0" dirty="0">
                <a:solidFill>
                  <a:srgbClr val="FFFFFF"/>
                </a:solidFill>
                <a:latin typeface="Arial MT"/>
                <a:cs typeface="Arial MT"/>
              </a:rPr>
              <a:t>style, 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7100" spc="390" dirty="0">
                <a:solidFill>
                  <a:srgbClr val="FFFFFF"/>
                </a:solidFill>
                <a:latin typeface="Arial MT"/>
                <a:cs typeface="Arial MT"/>
              </a:rPr>
              <a:t>black </a:t>
            </a:r>
            <a:r>
              <a:rPr sz="7100" spc="65" dirty="0">
                <a:solidFill>
                  <a:srgbClr val="FAE232"/>
                </a:solidFill>
                <a:latin typeface="Verdana"/>
                <a:cs typeface="Verdana"/>
              </a:rPr>
              <a:t>frock-coat</a:t>
            </a:r>
            <a:r>
              <a:rPr sz="7100" spc="6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7100" spc="325" dirty="0">
                <a:solidFill>
                  <a:srgbClr val="FFFFFF"/>
                </a:solidFill>
                <a:latin typeface="Arial MT"/>
                <a:cs typeface="Arial MT"/>
              </a:rPr>
              <a:t>shining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hat, </a:t>
            </a:r>
            <a:r>
              <a:rPr sz="7100" spc="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neat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60" dirty="0">
                <a:solidFill>
                  <a:srgbClr val="FFFFFF"/>
                </a:solidFill>
                <a:latin typeface="Arial MT"/>
                <a:cs typeface="Arial MT"/>
              </a:rPr>
              <a:t>brown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0" dirty="0">
                <a:solidFill>
                  <a:srgbClr val="FFFFFF"/>
                </a:solidFill>
                <a:latin typeface="Arial MT"/>
                <a:cs typeface="Arial MT"/>
              </a:rPr>
              <a:t>gaiters,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65" dirty="0">
                <a:solidFill>
                  <a:srgbClr val="FAE232"/>
                </a:solidFill>
                <a:latin typeface="Verdana"/>
                <a:cs typeface="Verdana"/>
              </a:rPr>
              <a:t>well-cut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15" dirty="0">
                <a:solidFill>
                  <a:srgbClr val="FAE232"/>
                </a:solidFill>
                <a:latin typeface="Verdana"/>
                <a:cs typeface="Verdana"/>
              </a:rPr>
              <a:t>pearl- </a:t>
            </a:r>
            <a:r>
              <a:rPr sz="7100" spc="-248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75" dirty="0">
                <a:solidFill>
                  <a:srgbClr val="FAE232"/>
                </a:solidFill>
                <a:latin typeface="Verdana"/>
                <a:cs typeface="Verdana"/>
              </a:rPr>
              <a:t>grey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75" dirty="0">
                <a:solidFill>
                  <a:srgbClr val="FFFFFF"/>
                </a:solidFill>
                <a:latin typeface="Arial MT"/>
                <a:cs typeface="Arial MT"/>
              </a:rPr>
              <a:t>trousers."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92C65-B54C-8385-24A8-F0E56F9ED8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70</a:t>
            </a:fld>
            <a:endParaRPr lang="en-GB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E3F7FC-C123-D276-1D93-E99DEB8CB5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417CD-2145-8908-1E1E-49C0A2FA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549275"/>
            <a:ext cx="14314791" cy="447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5DDB3C-9936-6F3E-9AF0-6CE3EDFF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51" y="5745195"/>
            <a:ext cx="14661836" cy="25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1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AF2DE-F56B-5ECD-D1DB-C9908C48F2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BE11F-A5DA-CE44-81A2-86680903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19" y="2454275"/>
            <a:ext cx="18414062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55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521555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45" dirty="0">
                <a:solidFill>
                  <a:srgbClr val="FFFFFF"/>
                </a:solidFill>
                <a:latin typeface="Arial MT"/>
                <a:cs typeface="Arial MT"/>
              </a:rPr>
              <a:t>Sherlock.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 </a:t>
            </a:r>
            <a:r>
              <a:rPr sz="7100" spc="5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AF82-D605-B4A8-FA62-4CB9552219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73</a:t>
            </a:fld>
            <a:endParaRPr lang="en-GB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888585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-18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7100" spc="-180" dirty="0">
                <a:solidFill>
                  <a:srgbClr val="FAE232"/>
                </a:solidFill>
                <a:latin typeface="Verdana"/>
                <a:cs typeface="Verdana"/>
              </a:rPr>
              <a:t>I </a:t>
            </a:r>
            <a:r>
              <a:rPr sz="7100" spc="85" dirty="0">
                <a:solidFill>
                  <a:srgbClr val="FAE232"/>
                </a:solidFill>
                <a:latin typeface="Verdana"/>
                <a:cs typeface="Verdana"/>
              </a:rPr>
              <a:t>cannot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waste </a:t>
            </a:r>
            <a:r>
              <a:rPr sz="7100" spc="15" dirty="0">
                <a:solidFill>
                  <a:srgbClr val="FAE232"/>
                </a:solidFill>
                <a:latin typeface="Verdana"/>
                <a:cs typeface="Verdana"/>
              </a:rPr>
              <a:t>time </a:t>
            </a:r>
            <a:r>
              <a:rPr sz="7100" spc="75" dirty="0">
                <a:solidFill>
                  <a:srgbClr val="FAE232"/>
                </a:solidFill>
                <a:latin typeface="Verdana"/>
                <a:cs typeface="Verdana"/>
              </a:rPr>
              <a:t>over </a:t>
            </a:r>
            <a:r>
              <a:rPr sz="7100" spc="-20" dirty="0">
                <a:solidFill>
                  <a:srgbClr val="FAE232"/>
                </a:solidFill>
                <a:latin typeface="Verdana"/>
                <a:cs typeface="Verdana"/>
              </a:rPr>
              <a:t>this </a:t>
            </a:r>
            <a:r>
              <a:rPr sz="7100" spc="50" dirty="0">
                <a:solidFill>
                  <a:srgbClr val="FAE232"/>
                </a:solidFill>
                <a:latin typeface="Verdana"/>
                <a:cs typeface="Verdana"/>
              </a:rPr>
              <a:t>sort </a:t>
            </a:r>
            <a:r>
              <a:rPr sz="7100" spc="254" dirty="0">
                <a:solidFill>
                  <a:srgbClr val="FAE232"/>
                </a:solidFill>
                <a:latin typeface="Verdana"/>
                <a:cs typeface="Verdana"/>
              </a:rPr>
              <a:t>of </a:t>
            </a:r>
            <a:r>
              <a:rPr sz="7100" spc="26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fantastic</a:t>
            </a:r>
            <a:r>
              <a:rPr sz="7100" spc="-38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135" dirty="0">
                <a:solidFill>
                  <a:srgbClr val="FAE232"/>
                </a:solidFill>
                <a:latin typeface="Verdana"/>
                <a:cs typeface="Verdana"/>
              </a:rPr>
              <a:t>talk,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50" dirty="0">
                <a:solidFill>
                  <a:srgbClr val="FAE232"/>
                </a:solidFill>
                <a:latin typeface="Verdana"/>
                <a:cs typeface="Verdana"/>
              </a:rPr>
              <a:t>Sherlock.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 </a:t>
            </a:r>
            <a:r>
              <a:rPr sz="7100" spc="5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2E688-4B46-DD59-39CA-541842F205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74</a:t>
            </a:fld>
            <a:endParaRPr lang="en-GB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223361"/>
            <a:ext cx="17691735" cy="4090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ct val="91900"/>
              </a:lnSpc>
              <a:spcBef>
                <a:spcPts val="78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anta</a:t>
            </a:r>
            <a:r>
              <a:rPr sz="7100" spc="22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tic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45" dirty="0">
                <a:solidFill>
                  <a:srgbClr val="FFFFFF"/>
                </a:solidFill>
                <a:latin typeface="Arial MT"/>
                <a:cs typeface="Arial MT"/>
              </a:rPr>
              <a:t>Sherlock.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290" dirty="0">
                <a:solidFill>
                  <a:srgbClr val="FAE232"/>
                </a:solidFill>
                <a:latin typeface="Verdana"/>
                <a:cs typeface="Verdana"/>
              </a:rPr>
              <a:t>If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50" dirty="0">
                <a:solidFill>
                  <a:srgbClr val="FAE232"/>
                </a:solidFill>
                <a:latin typeface="Verdana"/>
                <a:cs typeface="Verdana"/>
              </a:rPr>
              <a:t>can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10" dirty="0">
                <a:solidFill>
                  <a:srgbClr val="FAE232"/>
                </a:solidFill>
                <a:latin typeface="Verdana"/>
                <a:cs typeface="Verdana"/>
              </a:rPr>
              <a:t>catch  </a:t>
            </a:r>
            <a:r>
              <a:rPr sz="7100" spc="20" dirty="0">
                <a:solidFill>
                  <a:srgbClr val="FAE232"/>
                </a:solidFill>
                <a:latin typeface="Verdana"/>
                <a:cs typeface="Verdana"/>
              </a:rPr>
              <a:t>the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65" dirty="0">
                <a:solidFill>
                  <a:srgbClr val="FAE232"/>
                </a:solidFill>
                <a:latin typeface="Verdana"/>
                <a:cs typeface="Verdana"/>
              </a:rPr>
              <a:t>man,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20" dirty="0">
                <a:solidFill>
                  <a:srgbClr val="FAE232"/>
                </a:solidFill>
                <a:latin typeface="Verdana"/>
                <a:cs typeface="Verdana"/>
              </a:rPr>
              <a:t>catch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20" dirty="0">
                <a:solidFill>
                  <a:srgbClr val="FAE232"/>
                </a:solidFill>
                <a:latin typeface="Verdana"/>
                <a:cs typeface="Verdana"/>
              </a:rPr>
              <a:t>him,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and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80" dirty="0">
                <a:solidFill>
                  <a:srgbClr val="FAE232"/>
                </a:solidFill>
                <a:latin typeface="Verdana"/>
                <a:cs typeface="Verdana"/>
              </a:rPr>
              <a:t>let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60" dirty="0">
                <a:solidFill>
                  <a:srgbClr val="FAE232"/>
                </a:solidFill>
                <a:latin typeface="Verdana"/>
                <a:cs typeface="Verdana"/>
              </a:rPr>
              <a:t>me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5" dirty="0">
                <a:solidFill>
                  <a:srgbClr val="FAE232"/>
                </a:solidFill>
                <a:latin typeface="Verdana"/>
                <a:cs typeface="Verdana"/>
              </a:rPr>
              <a:t>know  </a:t>
            </a:r>
            <a:r>
              <a:rPr sz="7100" spc="35" dirty="0">
                <a:solidFill>
                  <a:srgbClr val="FAE232"/>
                </a:solidFill>
                <a:latin typeface="Verdana"/>
                <a:cs typeface="Verdana"/>
              </a:rPr>
              <a:t>when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35" dirty="0">
                <a:solidFill>
                  <a:srgbClr val="FAE232"/>
                </a:solidFill>
                <a:latin typeface="Verdana"/>
                <a:cs typeface="Verdana"/>
              </a:rPr>
              <a:t>have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55" dirty="0">
                <a:solidFill>
                  <a:srgbClr val="FAE232"/>
                </a:solidFill>
                <a:latin typeface="Verdana"/>
                <a:cs typeface="Verdana"/>
              </a:rPr>
              <a:t>done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5" dirty="0">
                <a:solidFill>
                  <a:srgbClr val="FAE232"/>
                </a:solidFill>
                <a:latin typeface="Verdana"/>
                <a:cs typeface="Verdana"/>
              </a:rPr>
              <a:t>it.</a:t>
            </a:r>
            <a:r>
              <a:rPr sz="7100" spc="-2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9AB8A-ED27-E9D9-3712-B130CF33D1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75</a:t>
            </a:fld>
            <a:endParaRPr lang="en-GB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521555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45" dirty="0">
                <a:solidFill>
                  <a:srgbClr val="FFFFFF"/>
                </a:solidFill>
                <a:latin typeface="Arial MT"/>
                <a:cs typeface="Arial MT"/>
              </a:rPr>
              <a:t>Sherlock.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 </a:t>
            </a:r>
            <a:r>
              <a:rPr sz="7100" spc="5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2984F6-0B40-3441-2986-2F0D529B29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76</a:t>
            </a:fld>
            <a:endParaRPr lang="en-GB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636141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 </a:t>
            </a:r>
            <a:r>
              <a:rPr sz="7100" spc="-90" dirty="0">
                <a:solidFill>
                  <a:srgbClr val="FFFFFF"/>
                </a:solidFill>
                <a:latin typeface="Arial MT"/>
                <a:cs typeface="Arial MT"/>
              </a:rPr>
              <a:t>Mr. </a:t>
            </a:r>
            <a:r>
              <a:rPr sz="7100" spc="240" dirty="0">
                <a:solidFill>
                  <a:srgbClr val="FFFFFF"/>
                </a:solidFill>
                <a:latin typeface="Arial MT"/>
                <a:cs typeface="Arial MT"/>
              </a:rPr>
              <a:t>Holmes.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7100" spc="3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4236A-C1CD-8F74-FE61-18160C9F45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77</a:t>
            </a:fld>
            <a:endParaRPr lang="en-GB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677670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-180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7100" spc="-180" dirty="0">
                <a:solidFill>
                  <a:srgbClr val="FAE232"/>
                </a:solidFill>
                <a:latin typeface="Verdana"/>
                <a:cs typeface="Verdana"/>
              </a:rPr>
              <a:t>I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85" dirty="0">
                <a:solidFill>
                  <a:srgbClr val="FAE232"/>
                </a:solidFill>
                <a:latin typeface="Verdana"/>
                <a:cs typeface="Verdana"/>
              </a:rPr>
              <a:t>cannot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waste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5" dirty="0">
                <a:solidFill>
                  <a:srgbClr val="FAE232"/>
                </a:solidFill>
                <a:latin typeface="Verdana"/>
                <a:cs typeface="Verdana"/>
              </a:rPr>
              <a:t>time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75" dirty="0">
                <a:solidFill>
                  <a:srgbClr val="FAE232"/>
                </a:solidFill>
                <a:latin typeface="Verdana"/>
                <a:cs typeface="Verdana"/>
              </a:rPr>
              <a:t>over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0" dirty="0">
                <a:solidFill>
                  <a:srgbClr val="FAE232"/>
                </a:solidFill>
                <a:latin typeface="Verdana"/>
                <a:cs typeface="Verdana"/>
              </a:rPr>
              <a:t>this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50" dirty="0">
                <a:solidFill>
                  <a:srgbClr val="FAE232"/>
                </a:solidFill>
                <a:latin typeface="Verdana"/>
                <a:cs typeface="Verdana"/>
              </a:rPr>
              <a:t>sort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54" dirty="0">
                <a:solidFill>
                  <a:srgbClr val="FAE232"/>
                </a:solidFill>
                <a:latin typeface="Verdana"/>
                <a:cs typeface="Verdana"/>
              </a:rPr>
              <a:t>of </a:t>
            </a:r>
            <a:r>
              <a:rPr sz="7100" spc="-248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fantastic </a:t>
            </a:r>
            <a:r>
              <a:rPr sz="7100" spc="-135" dirty="0">
                <a:solidFill>
                  <a:srgbClr val="FAE232"/>
                </a:solidFill>
                <a:latin typeface="Verdana"/>
                <a:cs typeface="Verdana"/>
              </a:rPr>
              <a:t>talk, </a:t>
            </a:r>
            <a:r>
              <a:rPr sz="7100" spc="-204" dirty="0">
                <a:solidFill>
                  <a:srgbClr val="FAE232"/>
                </a:solidFill>
                <a:latin typeface="Verdana"/>
                <a:cs typeface="Verdana"/>
              </a:rPr>
              <a:t>Mr. </a:t>
            </a:r>
            <a:r>
              <a:rPr sz="7100" spc="240" dirty="0">
                <a:solidFill>
                  <a:srgbClr val="FFFFFF"/>
                </a:solidFill>
                <a:latin typeface="Arial MT"/>
                <a:cs typeface="Arial MT"/>
              </a:rPr>
              <a:t>Holmes.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7100" spc="3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DD5A45-8A47-2A33-156D-C6B3784D4E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78</a:t>
            </a:fld>
            <a:endParaRPr lang="en-GB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636141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 </a:t>
            </a:r>
            <a:r>
              <a:rPr sz="7100" spc="-90" dirty="0">
                <a:solidFill>
                  <a:srgbClr val="FFFFFF"/>
                </a:solidFill>
                <a:latin typeface="Arial MT"/>
                <a:cs typeface="Arial MT"/>
              </a:rPr>
              <a:t>Mr. </a:t>
            </a:r>
            <a:r>
              <a:rPr sz="7100" spc="-70" dirty="0">
                <a:solidFill>
                  <a:srgbClr val="FAE232"/>
                </a:solidFill>
                <a:latin typeface="Verdana"/>
                <a:cs typeface="Verdana"/>
              </a:rPr>
              <a:t>Holmes.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7100" spc="3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E524BF-0759-154C-A7FE-3802CB05DC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79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4284-1D23-6618-43AF-81CBB52F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917" y="631984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1199C-756E-9E49-1633-499FE8D2A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95323-59D2-41EC-37FA-267FE58286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CFA07-0CE5-9D4D-B321-48F748548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04"/>
          <a:stretch/>
        </p:blipFill>
        <p:spPr>
          <a:xfrm>
            <a:off x="1131787" y="2738778"/>
            <a:ext cx="18379872" cy="72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11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223361"/>
            <a:ext cx="16715740" cy="409067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ct val="91900"/>
              </a:lnSpc>
              <a:spcBef>
                <a:spcPts val="78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7100" spc="290" dirty="0">
                <a:solidFill>
                  <a:srgbClr val="FFFFFF"/>
                </a:solidFill>
                <a:latin typeface="Arial MT"/>
                <a:cs typeface="Arial MT"/>
              </a:rPr>
              <a:t>anta</a:t>
            </a:r>
            <a:r>
              <a:rPr sz="7100" spc="22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tic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4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7100" spc="-17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7100" spc="-34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40" dirty="0">
                <a:solidFill>
                  <a:srgbClr val="FFFFFF"/>
                </a:solidFill>
                <a:latin typeface="Arial MT"/>
                <a:cs typeface="Arial MT"/>
              </a:rPr>
              <a:t>Holmes.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-290" dirty="0">
                <a:solidFill>
                  <a:srgbClr val="FAE232"/>
                </a:solidFill>
                <a:latin typeface="Verdana"/>
                <a:cs typeface="Verdana"/>
              </a:rPr>
              <a:t>If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can  </a:t>
            </a:r>
            <a:r>
              <a:rPr sz="7100" spc="120" dirty="0">
                <a:solidFill>
                  <a:srgbClr val="FAE232"/>
                </a:solidFill>
                <a:latin typeface="Verdana"/>
                <a:cs typeface="Verdana"/>
              </a:rPr>
              <a:t>catch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20" dirty="0">
                <a:solidFill>
                  <a:srgbClr val="FAE232"/>
                </a:solidFill>
                <a:latin typeface="Verdana"/>
                <a:cs typeface="Verdana"/>
              </a:rPr>
              <a:t>the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65" dirty="0">
                <a:solidFill>
                  <a:srgbClr val="FAE232"/>
                </a:solidFill>
                <a:latin typeface="Verdana"/>
                <a:cs typeface="Verdana"/>
              </a:rPr>
              <a:t>man,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20" dirty="0">
                <a:solidFill>
                  <a:srgbClr val="FAE232"/>
                </a:solidFill>
                <a:latin typeface="Verdana"/>
                <a:cs typeface="Verdana"/>
              </a:rPr>
              <a:t>catch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20" dirty="0">
                <a:solidFill>
                  <a:srgbClr val="FAE232"/>
                </a:solidFill>
                <a:latin typeface="Verdana"/>
                <a:cs typeface="Verdana"/>
              </a:rPr>
              <a:t>him,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40" dirty="0">
                <a:solidFill>
                  <a:srgbClr val="FAE232"/>
                </a:solidFill>
                <a:latin typeface="Verdana"/>
                <a:cs typeface="Verdana"/>
              </a:rPr>
              <a:t>and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80" dirty="0">
                <a:solidFill>
                  <a:srgbClr val="FAE232"/>
                </a:solidFill>
                <a:latin typeface="Verdana"/>
                <a:cs typeface="Verdana"/>
              </a:rPr>
              <a:t>let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45" dirty="0">
                <a:solidFill>
                  <a:srgbClr val="FAE232"/>
                </a:solidFill>
                <a:latin typeface="Verdana"/>
                <a:cs typeface="Verdana"/>
              </a:rPr>
              <a:t>me  </a:t>
            </a:r>
            <a:r>
              <a:rPr sz="7100" spc="114" dirty="0">
                <a:solidFill>
                  <a:srgbClr val="FAE232"/>
                </a:solidFill>
                <a:latin typeface="Verdana"/>
                <a:cs typeface="Verdana"/>
              </a:rPr>
              <a:t>know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35" dirty="0">
                <a:solidFill>
                  <a:srgbClr val="FAE232"/>
                </a:solidFill>
                <a:latin typeface="Verdana"/>
                <a:cs typeface="Verdana"/>
              </a:rPr>
              <a:t>when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90" dirty="0">
                <a:solidFill>
                  <a:srgbClr val="FAE232"/>
                </a:solidFill>
                <a:latin typeface="Verdana"/>
                <a:cs typeface="Verdana"/>
              </a:rPr>
              <a:t>you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35" dirty="0">
                <a:solidFill>
                  <a:srgbClr val="FAE232"/>
                </a:solidFill>
                <a:latin typeface="Verdana"/>
                <a:cs typeface="Verdana"/>
              </a:rPr>
              <a:t>have</a:t>
            </a:r>
            <a:r>
              <a:rPr sz="7100" spc="-37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155" dirty="0">
                <a:solidFill>
                  <a:srgbClr val="FAE232"/>
                </a:solidFill>
                <a:latin typeface="Verdana"/>
                <a:cs typeface="Verdana"/>
              </a:rPr>
              <a:t>done</a:t>
            </a:r>
            <a:r>
              <a:rPr sz="7100" spc="-37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7100" spc="-25" dirty="0">
                <a:solidFill>
                  <a:srgbClr val="FAE232"/>
                </a:solidFill>
                <a:latin typeface="Verdana"/>
                <a:cs typeface="Verdana"/>
              </a:rPr>
              <a:t>it.</a:t>
            </a:r>
            <a:r>
              <a:rPr sz="7100" spc="-2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D85A8-E137-7F4C-08C1-CE044B300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80</a:t>
            </a:fld>
            <a:endParaRPr lang="en-GB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636141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 </a:t>
            </a:r>
            <a:r>
              <a:rPr sz="7100" spc="-90" dirty="0">
                <a:solidFill>
                  <a:srgbClr val="FFFFFF"/>
                </a:solidFill>
                <a:latin typeface="Arial MT"/>
                <a:cs typeface="Arial MT"/>
              </a:rPr>
              <a:t>Mr. </a:t>
            </a:r>
            <a:r>
              <a:rPr sz="7100" spc="240" dirty="0">
                <a:solidFill>
                  <a:srgbClr val="FFFFFF"/>
                </a:solidFill>
                <a:latin typeface="Arial MT"/>
                <a:cs typeface="Arial MT"/>
              </a:rPr>
              <a:t>Holmes. </a:t>
            </a:r>
            <a:r>
              <a:rPr sz="7100" spc="280" dirty="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7100" spc="3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 </a:t>
            </a:r>
            <a:r>
              <a:rPr sz="7100" spc="-19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358E3-55F6-2108-0555-FCFDEFA650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81</a:t>
            </a:fld>
            <a:endParaRPr lang="en-GB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413" y="1129122"/>
            <a:ext cx="17082770" cy="4279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370"/>
              </a:spcBef>
            </a:pPr>
            <a:r>
              <a:rPr sz="7100" spc="175" dirty="0">
                <a:solidFill>
                  <a:srgbClr val="FFFFFF"/>
                </a:solidFill>
                <a:latin typeface="Arial MT"/>
                <a:cs typeface="Arial MT"/>
              </a:rPr>
              <a:t>"I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cannot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waste </a:t>
            </a:r>
            <a:r>
              <a:rPr sz="7100" spc="515" dirty="0">
                <a:solidFill>
                  <a:srgbClr val="FFFFFF"/>
                </a:solidFill>
                <a:latin typeface="Arial MT"/>
                <a:cs typeface="Arial MT"/>
              </a:rPr>
              <a:t>time </a:t>
            </a:r>
            <a:r>
              <a:rPr sz="7100" spc="350" dirty="0">
                <a:solidFill>
                  <a:srgbClr val="FFFFFF"/>
                </a:solidFill>
                <a:latin typeface="Arial MT"/>
                <a:cs typeface="Arial MT"/>
              </a:rPr>
              <a:t>over </a:t>
            </a:r>
            <a:r>
              <a:rPr sz="7100" spc="35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7100" spc="470" dirty="0">
                <a:solidFill>
                  <a:srgbClr val="FFFFFF"/>
                </a:solidFill>
                <a:latin typeface="Arial MT"/>
                <a:cs typeface="Arial MT"/>
              </a:rPr>
              <a:t>sort </a:t>
            </a:r>
            <a:r>
              <a:rPr sz="7100" spc="59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7100" spc="5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80" dirty="0">
                <a:solidFill>
                  <a:srgbClr val="FFFFFF"/>
                </a:solidFill>
                <a:latin typeface="Arial MT"/>
                <a:cs typeface="Arial MT"/>
              </a:rPr>
              <a:t>fantastic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talk, </a:t>
            </a:r>
            <a:r>
              <a:rPr sz="7100" spc="-90" dirty="0">
                <a:solidFill>
                  <a:srgbClr val="FFFFFF"/>
                </a:solidFill>
                <a:latin typeface="Arial MT"/>
                <a:cs typeface="Arial MT"/>
              </a:rPr>
              <a:t>Mr. </a:t>
            </a:r>
            <a:r>
              <a:rPr sz="7100" spc="254" dirty="0">
                <a:solidFill>
                  <a:srgbClr val="FFFFFF"/>
                </a:solidFill>
                <a:latin typeface="Arial MT"/>
                <a:cs typeface="Arial MT"/>
              </a:rPr>
              <a:t>Holmes," </a:t>
            </a:r>
            <a:r>
              <a:rPr sz="7100" spc="295" dirty="0">
                <a:solidFill>
                  <a:srgbClr val="FFFFFF"/>
                </a:solidFill>
                <a:latin typeface="Arial MT"/>
                <a:cs typeface="Arial MT"/>
              </a:rPr>
              <a:t>he </a:t>
            </a:r>
            <a:r>
              <a:rPr sz="7100" spc="130" dirty="0">
                <a:solidFill>
                  <a:srgbClr val="FFFFFF"/>
                </a:solidFill>
                <a:latin typeface="Arial MT"/>
                <a:cs typeface="Arial MT"/>
              </a:rPr>
              <a:t>said. </a:t>
            </a:r>
            <a:r>
              <a:rPr sz="7100" spc="315" dirty="0">
                <a:solidFill>
                  <a:srgbClr val="FFFFFF"/>
                </a:solidFill>
                <a:latin typeface="Arial MT"/>
                <a:cs typeface="Arial MT"/>
              </a:rPr>
              <a:t>"If </a:t>
            </a:r>
            <a:r>
              <a:rPr sz="7100" spc="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33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8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50" dirty="0">
                <a:solidFill>
                  <a:srgbClr val="FFFFFF"/>
                </a:solidFill>
                <a:latin typeface="Arial MT"/>
                <a:cs typeface="Arial MT"/>
              </a:rPr>
              <a:t>man,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45" dirty="0">
                <a:solidFill>
                  <a:srgbClr val="FFFFFF"/>
                </a:solidFill>
                <a:latin typeface="Arial MT"/>
                <a:cs typeface="Arial MT"/>
              </a:rPr>
              <a:t>catch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65" dirty="0">
                <a:solidFill>
                  <a:srgbClr val="FFFFFF"/>
                </a:solidFill>
                <a:latin typeface="Arial MT"/>
                <a:cs typeface="Arial MT"/>
              </a:rPr>
              <a:t>him,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1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7100" spc="-19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09" dirty="0">
                <a:solidFill>
                  <a:srgbClr val="FFFFFF"/>
                </a:solidFill>
                <a:latin typeface="Arial MT"/>
                <a:cs typeface="Arial MT"/>
              </a:rPr>
              <a:t>let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09" dirty="0">
                <a:solidFill>
                  <a:srgbClr val="FFFFFF"/>
                </a:solidFill>
                <a:latin typeface="Arial MT"/>
                <a:cs typeface="Arial MT"/>
              </a:rPr>
              <a:t>me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550" dirty="0">
                <a:solidFill>
                  <a:srgbClr val="FFFFFF"/>
                </a:solidFill>
                <a:latin typeface="Arial MT"/>
                <a:cs typeface="Arial MT"/>
              </a:rPr>
              <a:t>know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9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59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29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710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475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71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7100" spc="270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71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A6F6-220A-4440-375C-01C67DD437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82</a:t>
            </a:fld>
            <a:endParaRPr lang="en-GB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0563" y="4809931"/>
            <a:ext cx="89230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80" dirty="0">
                <a:latin typeface="Verdana"/>
                <a:cs typeface="Verdana"/>
              </a:rPr>
              <a:t>Markov</a:t>
            </a:r>
            <a:r>
              <a:rPr sz="9200" spc="-530" dirty="0">
                <a:latin typeface="Verdana"/>
                <a:cs typeface="Verdana"/>
              </a:rPr>
              <a:t> </a:t>
            </a:r>
            <a:r>
              <a:rPr sz="9200" spc="204" dirty="0">
                <a:latin typeface="Verdana"/>
                <a:cs typeface="Verdana"/>
              </a:rPr>
              <a:t>Models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CB8-3299-5739-5AA0-C0921A0BAF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83</a:t>
            </a:fld>
            <a:endParaRPr lang="en-GB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03368" y="5490932"/>
            <a:ext cx="1555115" cy="327025"/>
            <a:chOff x="3003368" y="5490932"/>
            <a:chExt cx="1555115" cy="327025"/>
          </a:xfrm>
        </p:grpSpPr>
        <p:sp>
          <p:nvSpPr>
            <p:cNvPr id="3" name="object 3"/>
            <p:cNvSpPr/>
            <p:nvPr/>
          </p:nvSpPr>
          <p:spPr>
            <a:xfrm>
              <a:off x="3003368" y="5654278"/>
              <a:ext cx="1270635" cy="0"/>
            </a:xfrm>
            <a:custGeom>
              <a:avLst/>
              <a:gdLst/>
              <a:ahLst/>
              <a:cxnLst/>
              <a:rect l="l" t="t" r="r" b="b"/>
              <a:pathLst>
                <a:path w="1270635">
                  <a:moveTo>
                    <a:pt x="0" y="0"/>
                  </a:moveTo>
                  <a:lnTo>
                    <a:pt x="1228406" y="0"/>
                  </a:lnTo>
                  <a:lnTo>
                    <a:pt x="1270290" y="0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774" y="549093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080466" y="5490932"/>
            <a:ext cx="1555115" cy="327025"/>
            <a:chOff x="7080466" y="5490932"/>
            <a:chExt cx="1555115" cy="327025"/>
          </a:xfrm>
        </p:grpSpPr>
        <p:sp>
          <p:nvSpPr>
            <p:cNvPr id="6" name="object 6"/>
            <p:cNvSpPr/>
            <p:nvPr/>
          </p:nvSpPr>
          <p:spPr>
            <a:xfrm>
              <a:off x="7080466" y="5654278"/>
              <a:ext cx="1270635" cy="0"/>
            </a:xfrm>
            <a:custGeom>
              <a:avLst/>
              <a:gdLst/>
              <a:ahLst/>
              <a:cxnLst/>
              <a:rect l="l" t="t" r="r" b="b"/>
              <a:pathLst>
                <a:path w="1270634">
                  <a:moveTo>
                    <a:pt x="0" y="0"/>
                  </a:moveTo>
                  <a:lnTo>
                    <a:pt x="1228406" y="0"/>
                  </a:lnTo>
                  <a:lnTo>
                    <a:pt x="1270290" y="0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08872" y="5490932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157566" y="5421761"/>
            <a:ext cx="1555115" cy="327025"/>
            <a:chOff x="11157566" y="5421761"/>
            <a:chExt cx="1555115" cy="327025"/>
          </a:xfrm>
        </p:grpSpPr>
        <p:sp>
          <p:nvSpPr>
            <p:cNvPr id="9" name="object 9"/>
            <p:cNvSpPr/>
            <p:nvPr/>
          </p:nvSpPr>
          <p:spPr>
            <a:xfrm>
              <a:off x="11157566" y="5585107"/>
              <a:ext cx="1270635" cy="0"/>
            </a:xfrm>
            <a:custGeom>
              <a:avLst/>
              <a:gdLst/>
              <a:ahLst/>
              <a:cxnLst/>
              <a:rect l="l" t="t" r="r" b="b"/>
              <a:pathLst>
                <a:path w="1270634">
                  <a:moveTo>
                    <a:pt x="0" y="0"/>
                  </a:moveTo>
                  <a:lnTo>
                    <a:pt x="1228406" y="0"/>
                  </a:lnTo>
                  <a:lnTo>
                    <a:pt x="1270290" y="0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85968" y="542176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5234656" y="5398704"/>
            <a:ext cx="1555115" cy="327025"/>
            <a:chOff x="15234656" y="5398704"/>
            <a:chExt cx="1555115" cy="327025"/>
          </a:xfrm>
        </p:grpSpPr>
        <p:sp>
          <p:nvSpPr>
            <p:cNvPr id="12" name="object 12"/>
            <p:cNvSpPr/>
            <p:nvPr/>
          </p:nvSpPr>
          <p:spPr>
            <a:xfrm>
              <a:off x="15234656" y="5562050"/>
              <a:ext cx="1270635" cy="0"/>
            </a:xfrm>
            <a:custGeom>
              <a:avLst/>
              <a:gdLst/>
              <a:ahLst/>
              <a:cxnLst/>
              <a:rect l="l" t="t" r="r" b="b"/>
              <a:pathLst>
                <a:path w="1270634">
                  <a:moveTo>
                    <a:pt x="0" y="0"/>
                  </a:moveTo>
                  <a:lnTo>
                    <a:pt x="1228406" y="0"/>
                  </a:lnTo>
                  <a:lnTo>
                    <a:pt x="1270290" y="0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63068" y="539870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9311757" y="5515935"/>
            <a:ext cx="792480" cy="0"/>
          </a:xfrm>
          <a:custGeom>
            <a:avLst/>
            <a:gdLst/>
            <a:ahLst/>
            <a:cxnLst/>
            <a:rect l="l" t="t" r="r" b="b"/>
            <a:pathLst>
              <a:path w="792480">
                <a:moveTo>
                  <a:pt x="0" y="0"/>
                </a:moveTo>
                <a:lnTo>
                  <a:pt x="792342" y="0"/>
                </a:lnTo>
              </a:path>
            </a:pathLst>
          </a:custGeom>
          <a:ln w="837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80732" y="4818912"/>
            <a:ext cx="1671320" cy="1671320"/>
            <a:chOff x="980732" y="4818912"/>
            <a:chExt cx="1671320" cy="1671320"/>
          </a:xfrm>
        </p:grpSpPr>
        <p:sp>
          <p:nvSpPr>
            <p:cNvPr id="16" name="object 16"/>
            <p:cNvSpPr/>
            <p:nvPr/>
          </p:nvSpPr>
          <p:spPr>
            <a:xfrm>
              <a:off x="1059264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39" h="1513839">
                  <a:moveTo>
                    <a:pt x="756835" y="0"/>
                  </a:moveTo>
                  <a:lnTo>
                    <a:pt x="712158" y="1311"/>
                  </a:lnTo>
                  <a:lnTo>
                    <a:pt x="667606" y="5246"/>
                  </a:lnTo>
                  <a:lnTo>
                    <a:pt x="623305" y="11805"/>
                  </a:lnTo>
                  <a:lnTo>
                    <a:pt x="579380" y="20986"/>
                  </a:lnTo>
                  <a:lnTo>
                    <a:pt x="535957" y="32791"/>
                  </a:lnTo>
                  <a:lnTo>
                    <a:pt x="493161" y="47220"/>
                  </a:lnTo>
                  <a:lnTo>
                    <a:pt x="451117" y="64271"/>
                  </a:lnTo>
                  <a:lnTo>
                    <a:pt x="409950" y="83946"/>
                  </a:lnTo>
                  <a:lnTo>
                    <a:pt x="369787" y="106245"/>
                  </a:lnTo>
                  <a:lnTo>
                    <a:pt x="330752" y="131166"/>
                  </a:lnTo>
                  <a:lnTo>
                    <a:pt x="292971" y="158711"/>
                  </a:lnTo>
                  <a:lnTo>
                    <a:pt x="256569" y="188880"/>
                  </a:lnTo>
                  <a:lnTo>
                    <a:pt x="221671" y="221672"/>
                  </a:lnTo>
                  <a:lnTo>
                    <a:pt x="188880" y="256569"/>
                  </a:lnTo>
                  <a:lnTo>
                    <a:pt x="158711" y="292971"/>
                  </a:lnTo>
                  <a:lnTo>
                    <a:pt x="131166" y="330752"/>
                  </a:lnTo>
                  <a:lnTo>
                    <a:pt x="106245" y="369787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20" y="493161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5" y="623305"/>
                  </a:lnTo>
                  <a:lnTo>
                    <a:pt x="5246" y="667606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5" y="890364"/>
                  </a:lnTo>
                  <a:lnTo>
                    <a:pt x="20986" y="934289"/>
                  </a:lnTo>
                  <a:lnTo>
                    <a:pt x="32791" y="977712"/>
                  </a:lnTo>
                  <a:lnTo>
                    <a:pt x="47220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5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80" y="1257100"/>
                  </a:lnTo>
                  <a:lnTo>
                    <a:pt x="221671" y="1291997"/>
                  </a:lnTo>
                  <a:lnTo>
                    <a:pt x="256569" y="1324789"/>
                  </a:lnTo>
                  <a:lnTo>
                    <a:pt x="292971" y="1354957"/>
                  </a:lnTo>
                  <a:lnTo>
                    <a:pt x="330752" y="1382502"/>
                  </a:lnTo>
                  <a:lnTo>
                    <a:pt x="369787" y="1407424"/>
                  </a:lnTo>
                  <a:lnTo>
                    <a:pt x="409950" y="1429722"/>
                  </a:lnTo>
                  <a:lnTo>
                    <a:pt x="451117" y="1449397"/>
                  </a:lnTo>
                  <a:lnTo>
                    <a:pt x="493161" y="1466449"/>
                  </a:lnTo>
                  <a:lnTo>
                    <a:pt x="535957" y="1480877"/>
                  </a:lnTo>
                  <a:lnTo>
                    <a:pt x="579380" y="1492682"/>
                  </a:lnTo>
                  <a:lnTo>
                    <a:pt x="623305" y="1501864"/>
                  </a:lnTo>
                  <a:lnTo>
                    <a:pt x="667606" y="1508422"/>
                  </a:lnTo>
                  <a:lnTo>
                    <a:pt x="712158" y="1512357"/>
                  </a:lnTo>
                  <a:lnTo>
                    <a:pt x="756835" y="1513669"/>
                  </a:lnTo>
                  <a:lnTo>
                    <a:pt x="801512" y="1512357"/>
                  </a:lnTo>
                  <a:lnTo>
                    <a:pt x="846063" y="1508422"/>
                  </a:lnTo>
                  <a:lnTo>
                    <a:pt x="890364" y="1501864"/>
                  </a:lnTo>
                  <a:lnTo>
                    <a:pt x="934289" y="1492682"/>
                  </a:lnTo>
                  <a:lnTo>
                    <a:pt x="977712" y="1480877"/>
                  </a:lnTo>
                  <a:lnTo>
                    <a:pt x="1020508" y="1466449"/>
                  </a:lnTo>
                  <a:lnTo>
                    <a:pt x="1062552" y="1449397"/>
                  </a:lnTo>
                  <a:lnTo>
                    <a:pt x="1103719" y="1429722"/>
                  </a:lnTo>
                  <a:lnTo>
                    <a:pt x="1143882" y="1407424"/>
                  </a:lnTo>
                  <a:lnTo>
                    <a:pt x="1182917" y="1382502"/>
                  </a:lnTo>
                  <a:lnTo>
                    <a:pt x="1220698" y="1354957"/>
                  </a:lnTo>
                  <a:lnTo>
                    <a:pt x="1257100" y="1324789"/>
                  </a:lnTo>
                  <a:lnTo>
                    <a:pt x="1291998" y="1291997"/>
                  </a:lnTo>
                  <a:lnTo>
                    <a:pt x="1324789" y="1257100"/>
                  </a:lnTo>
                  <a:lnTo>
                    <a:pt x="1354958" y="1220698"/>
                  </a:lnTo>
                  <a:lnTo>
                    <a:pt x="1382503" y="1182917"/>
                  </a:lnTo>
                  <a:lnTo>
                    <a:pt x="1407424" y="1143882"/>
                  </a:lnTo>
                  <a:lnTo>
                    <a:pt x="1429723" y="1103718"/>
                  </a:lnTo>
                  <a:lnTo>
                    <a:pt x="1449398" y="1062552"/>
                  </a:lnTo>
                  <a:lnTo>
                    <a:pt x="1466449" y="1020508"/>
                  </a:lnTo>
                  <a:lnTo>
                    <a:pt x="1480877" y="977712"/>
                  </a:lnTo>
                  <a:lnTo>
                    <a:pt x="1492682" y="934289"/>
                  </a:lnTo>
                  <a:lnTo>
                    <a:pt x="1501864" y="890364"/>
                  </a:lnTo>
                  <a:lnTo>
                    <a:pt x="1508422" y="846063"/>
                  </a:lnTo>
                  <a:lnTo>
                    <a:pt x="1512357" y="801511"/>
                  </a:lnTo>
                  <a:lnTo>
                    <a:pt x="1513669" y="756834"/>
                  </a:lnTo>
                  <a:lnTo>
                    <a:pt x="1512357" y="712157"/>
                  </a:lnTo>
                  <a:lnTo>
                    <a:pt x="1508422" y="667606"/>
                  </a:lnTo>
                  <a:lnTo>
                    <a:pt x="1501864" y="623305"/>
                  </a:lnTo>
                  <a:lnTo>
                    <a:pt x="1492682" y="579380"/>
                  </a:lnTo>
                  <a:lnTo>
                    <a:pt x="1480877" y="535957"/>
                  </a:lnTo>
                  <a:lnTo>
                    <a:pt x="1466449" y="493161"/>
                  </a:lnTo>
                  <a:lnTo>
                    <a:pt x="1449398" y="451116"/>
                  </a:lnTo>
                  <a:lnTo>
                    <a:pt x="1429723" y="409950"/>
                  </a:lnTo>
                  <a:lnTo>
                    <a:pt x="1407424" y="369787"/>
                  </a:lnTo>
                  <a:lnTo>
                    <a:pt x="1382503" y="330752"/>
                  </a:lnTo>
                  <a:lnTo>
                    <a:pt x="1354958" y="292971"/>
                  </a:lnTo>
                  <a:lnTo>
                    <a:pt x="1324789" y="256569"/>
                  </a:lnTo>
                  <a:lnTo>
                    <a:pt x="1291998" y="221672"/>
                  </a:lnTo>
                  <a:lnTo>
                    <a:pt x="1257100" y="188880"/>
                  </a:lnTo>
                  <a:lnTo>
                    <a:pt x="1220698" y="158711"/>
                  </a:lnTo>
                  <a:lnTo>
                    <a:pt x="1182917" y="131166"/>
                  </a:lnTo>
                  <a:lnTo>
                    <a:pt x="1143882" y="106245"/>
                  </a:lnTo>
                  <a:lnTo>
                    <a:pt x="1103719" y="83946"/>
                  </a:lnTo>
                  <a:lnTo>
                    <a:pt x="1062552" y="64271"/>
                  </a:lnTo>
                  <a:lnTo>
                    <a:pt x="1020508" y="47220"/>
                  </a:lnTo>
                  <a:lnTo>
                    <a:pt x="977712" y="32791"/>
                  </a:lnTo>
                  <a:lnTo>
                    <a:pt x="934289" y="20986"/>
                  </a:lnTo>
                  <a:lnTo>
                    <a:pt x="890364" y="11805"/>
                  </a:lnTo>
                  <a:lnTo>
                    <a:pt x="846063" y="5246"/>
                  </a:lnTo>
                  <a:lnTo>
                    <a:pt x="801512" y="1311"/>
                  </a:lnTo>
                  <a:lnTo>
                    <a:pt x="756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9264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39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984099" y="4818912"/>
            <a:ext cx="1671320" cy="1671320"/>
            <a:chOff x="4984099" y="4818912"/>
            <a:chExt cx="1671320" cy="1671320"/>
          </a:xfrm>
        </p:grpSpPr>
        <p:sp>
          <p:nvSpPr>
            <p:cNvPr id="19" name="object 19"/>
            <p:cNvSpPr/>
            <p:nvPr/>
          </p:nvSpPr>
          <p:spPr>
            <a:xfrm>
              <a:off x="5062631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835" y="0"/>
                  </a:moveTo>
                  <a:lnTo>
                    <a:pt x="712158" y="1311"/>
                  </a:lnTo>
                  <a:lnTo>
                    <a:pt x="667606" y="5246"/>
                  </a:lnTo>
                  <a:lnTo>
                    <a:pt x="623305" y="11805"/>
                  </a:lnTo>
                  <a:lnTo>
                    <a:pt x="579381" y="20986"/>
                  </a:lnTo>
                  <a:lnTo>
                    <a:pt x="535957" y="32791"/>
                  </a:lnTo>
                  <a:lnTo>
                    <a:pt x="493161" y="47220"/>
                  </a:lnTo>
                  <a:lnTo>
                    <a:pt x="451117" y="64271"/>
                  </a:lnTo>
                  <a:lnTo>
                    <a:pt x="409951" y="83946"/>
                  </a:lnTo>
                  <a:lnTo>
                    <a:pt x="369787" y="106245"/>
                  </a:lnTo>
                  <a:lnTo>
                    <a:pt x="330752" y="131166"/>
                  </a:lnTo>
                  <a:lnTo>
                    <a:pt x="292971" y="158711"/>
                  </a:lnTo>
                  <a:lnTo>
                    <a:pt x="256569" y="188880"/>
                  </a:lnTo>
                  <a:lnTo>
                    <a:pt x="221672" y="221672"/>
                  </a:lnTo>
                  <a:lnTo>
                    <a:pt x="188880" y="256569"/>
                  </a:lnTo>
                  <a:lnTo>
                    <a:pt x="158711" y="292971"/>
                  </a:lnTo>
                  <a:lnTo>
                    <a:pt x="131166" y="330752"/>
                  </a:lnTo>
                  <a:lnTo>
                    <a:pt x="106245" y="369787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20" y="493161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5" y="623305"/>
                  </a:lnTo>
                  <a:lnTo>
                    <a:pt x="5246" y="667606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5" y="890364"/>
                  </a:lnTo>
                  <a:lnTo>
                    <a:pt x="20986" y="934289"/>
                  </a:lnTo>
                  <a:lnTo>
                    <a:pt x="32791" y="977712"/>
                  </a:lnTo>
                  <a:lnTo>
                    <a:pt x="47220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5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80" y="1257100"/>
                  </a:lnTo>
                  <a:lnTo>
                    <a:pt x="221672" y="1291997"/>
                  </a:lnTo>
                  <a:lnTo>
                    <a:pt x="256569" y="1324789"/>
                  </a:lnTo>
                  <a:lnTo>
                    <a:pt x="292971" y="1354957"/>
                  </a:lnTo>
                  <a:lnTo>
                    <a:pt x="330752" y="1382502"/>
                  </a:lnTo>
                  <a:lnTo>
                    <a:pt x="369787" y="1407424"/>
                  </a:lnTo>
                  <a:lnTo>
                    <a:pt x="409951" y="1429722"/>
                  </a:lnTo>
                  <a:lnTo>
                    <a:pt x="451117" y="1449397"/>
                  </a:lnTo>
                  <a:lnTo>
                    <a:pt x="493161" y="1466449"/>
                  </a:lnTo>
                  <a:lnTo>
                    <a:pt x="535957" y="1480877"/>
                  </a:lnTo>
                  <a:lnTo>
                    <a:pt x="579381" y="1492682"/>
                  </a:lnTo>
                  <a:lnTo>
                    <a:pt x="623305" y="1501864"/>
                  </a:lnTo>
                  <a:lnTo>
                    <a:pt x="667606" y="1508422"/>
                  </a:lnTo>
                  <a:lnTo>
                    <a:pt x="712158" y="1512357"/>
                  </a:lnTo>
                  <a:lnTo>
                    <a:pt x="756835" y="1513669"/>
                  </a:lnTo>
                  <a:lnTo>
                    <a:pt x="801512" y="1512357"/>
                  </a:lnTo>
                  <a:lnTo>
                    <a:pt x="846063" y="1508422"/>
                  </a:lnTo>
                  <a:lnTo>
                    <a:pt x="890364" y="1501864"/>
                  </a:lnTo>
                  <a:lnTo>
                    <a:pt x="934289" y="1492682"/>
                  </a:lnTo>
                  <a:lnTo>
                    <a:pt x="977712" y="1480877"/>
                  </a:lnTo>
                  <a:lnTo>
                    <a:pt x="1020509" y="1466449"/>
                  </a:lnTo>
                  <a:lnTo>
                    <a:pt x="1062553" y="1449397"/>
                  </a:lnTo>
                  <a:lnTo>
                    <a:pt x="1103719" y="1429722"/>
                  </a:lnTo>
                  <a:lnTo>
                    <a:pt x="1143883" y="1407424"/>
                  </a:lnTo>
                  <a:lnTo>
                    <a:pt x="1182917" y="1382502"/>
                  </a:lnTo>
                  <a:lnTo>
                    <a:pt x="1220699" y="1354957"/>
                  </a:lnTo>
                  <a:lnTo>
                    <a:pt x="1257101" y="1324789"/>
                  </a:lnTo>
                  <a:lnTo>
                    <a:pt x="1291998" y="1291997"/>
                  </a:lnTo>
                  <a:lnTo>
                    <a:pt x="1324790" y="1257100"/>
                  </a:lnTo>
                  <a:lnTo>
                    <a:pt x="1354958" y="1220698"/>
                  </a:lnTo>
                  <a:lnTo>
                    <a:pt x="1382503" y="1182917"/>
                  </a:lnTo>
                  <a:lnTo>
                    <a:pt x="1407425" y="1143882"/>
                  </a:lnTo>
                  <a:lnTo>
                    <a:pt x="1429723" y="1103718"/>
                  </a:lnTo>
                  <a:lnTo>
                    <a:pt x="1449398" y="1062552"/>
                  </a:lnTo>
                  <a:lnTo>
                    <a:pt x="1466449" y="1020508"/>
                  </a:lnTo>
                  <a:lnTo>
                    <a:pt x="1480878" y="977712"/>
                  </a:lnTo>
                  <a:lnTo>
                    <a:pt x="1492683" y="934289"/>
                  </a:lnTo>
                  <a:lnTo>
                    <a:pt x="1501864" y="890364"/>
                  </a:lnTo>
                  <a:lnTo>
                    <a:pt x="1508423" y="846063"/>
                  </a:lnTo>
                  <a:lnTo>
                    <a:pt x="1512358" y="801511"/>
                  </a:lnTo>
                  <a:lnTo>
                    <a:pt x="1513669" y="756834"/>
                  </a:lnTo>
                  <a:lnTo>
                    <a:pt x="1512358" y="712157"/>
                  </a:lnTo>
                  <a:lnTo>
                    <a:pt x="1508423" y="667606"/>
                  </a:lnTo>
                  <a:lnTo>
                    <a:pt x="1501864" y="623305"/>
                  </a:lnTo>
                  <a:lnTo>
                    <a:pt x="1492683" y="579380"/>
                  </a:lnTo>
                  <a:lnTo>
                    <a:pt x="1480878" y="535957"/>
                  </a:lnTo>
                  <a:lnTo>
                    <a:pt x="1466449" y="493161"/>
                  </a:lnTo>
                  <a:lnTo>
                    <a:pt x="1449398" y="451116"/>
                  </a:lnTo>
                  <a:lnTo>
                    <a:pt x="1429723" y="409950"/>
                  </a:lnTo>
                  <a:lnTo>
                    <a:pt x="1407425" y="369787"/>
                  </a:lnTo>
                  <a:lnTo>
                    <a:pt x="1382503" y="330752"/>
                  </a:lnTo>
                  <a:lnTo>
                    <a:pt x="1354958" y="292971"/>
                  </a:lnTo>
                  <a:lnTo>
                    <a:pt x="1324790" y="256569"/>
                  </a:lnTo>
                  <a:lnTo>
                    <a:pt x="1291998" y="221672"/>
                  </a:lnTo>
                  <a:lnTo>
                    <a:pt x="1257101" y="188880"/>
                  </a:lnTo>
                  <a:lnTo>
                    <a:pt x="1220699" y="158711"/>
                  </a:lnTo>
                  <a:lnTo>
                    <a:pt x="1182917" y="131166"/>
                  </a:lnTo>
                  <a:lnTo>
                    <a:pt x="1143883" y="106245"/>
                  </a:lnTo>
                  <a:lnTo>
                    <a:pt x="1103719" y="83946"/>
                  </a:lnTo>
                  <a:lnTo>
                    <a:pt x="1062553" y="64271"/>
                  </a:lnTo>
                  <a:lnTo>
                    <a:pt x="1020509" y="47220"/>
                  </a:lnTo>
                  <a:lnTo>
                    <a:pt x="977712" y="32791"/>
                  </a:lnTo>
                  <a:lnTo>
                    <a:pt x="934289" y="20986"/>
                  </a:lnTo>
                  <a:lnTo>
                    <a:pt x="890364" y="11805"/>
                  </a:lnTo>
                  <a:lnTo>
                    <a:pt x="846063" y="5246"/>
                  </a:lnTo>
                  <a:lnTo>
                    <a:pt x="801512" y="1311"/>
                  </a:lnTo>
                  <a:lnTo>
                    <a:pt x="756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62631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987466" y="4818912"/>
            <a:ext cx="1744980" cy="1671320"/>
            <a:chOff x="8987466" y="4818912"/>
            <a:chExt cx="1744980" cy="1671320"/>
          </a:xfrm>
        </p:grpSpPr>
        <p:sp>
          <p:nvSpPr>
            <p:cNvPr id="22" name="object 22"/>
            <p:cNvSpPr/>
            <p:nvPr/>
          </p:nvSpPr>
          <p:spPr>
            <a:xfrm>
              <a:off x="9065999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834" y="0"/>
                  </a:moveTo>
                  <a:lnTo>
                    <a:pt x="712157" y="1311"/>
                  </a:lnTo>
                  <a:lnTo>
                    <a:pt x="667605" y="5246"/>
                  </a:lnTo>
                  <a:lnTo>
                    <a:pt x="623305" y="11805"/>
                  </a:lnTo>
                  <a:lnTo>
                    <a:pt x="579380" y="20986"/>
                  </a:lnTo>
                  <a:lnTo>
                    <a:pt x="535957" y="32791"/>
                  </a:lnTo>
                  <a:lnTo>
                    <a:pt x="493160" y="47220"/>
                  </a:lnTo>
                  <a:lnTo>
                    <a:pt x="451116" y="64271"/>
                  </a:lnTo>
                  <a:lnTo>
                    <a:pt x="409950" y="83946"/>
                  </a:lnTo>
                  <a:lnTo>
                    <a:pt x="369786" y="106245"/>
                  </a:lnTo>
                  <a:lnTo>
                    <a:pt x="330751" y="131166"/>
                  </a:lnTo>
                  <a:lnTo>
                    <a:pt x="292970" y="158711"/>
                  </a:lnTo>
                  <a:lnTo>
                    <a:pt x="256568" y="188880"/>
                  </a:lnTo>
                  <a:lnTo>
                    <a:pt x="221671" y="221672"/>
                  </a:lnTo>
                  <a:lnTo>
                    <a:pt x="188879" y="256569"/>
                  </a:lnTo>
                  <a:lnTo>
                    <a:pt x="158711" y="292971"/>
                  </a:lnTo>
                  <a:lnTo>
                    <a:pt x="131166" y="330752"/>
                  </a:lnTo>
                  <a:lnTo>
                    <a:pt x="106244" y="369787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19" y="493161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4" y="623305"/>
                  </a:lnTo>
                  <a:lnTo>
                    <a:pt x="5246" y="667606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4" y="890364"/>
                  </a:lnTo>
                  <a:lnTo>
                    <a:pt x="20986" y="934289"/>
                  </a:lnTo>
                  <a:lnTo>
                    <a:pt x="32791" y="977712"/>
                  </a:lnTo>
                  <a:lnTo>
                    <a:pt x="47219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4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79" y="1257100"/>
                  </a:lnTo>
                  <a:lnTo>
                    <a:pt x="221671" y="1291997"/>
                  </a:lnTo>
                  <a:lnTo>
                    <a:pt x="256568" y="1324789"/>
                  </a:lnTo>
                  <a:lnTo>
                    <a:pt x="292970" y="1354957"/>
                  </a:lnTo>
                  <a:lnTo>
                    <a:pt x="330751" y="1382502"/>
                  </a:lnTo>
                  <a:lnTo>
                    <a:pt x="369786" y="1407424"/>
                  </a:lnTo>
                  <a:lnTo>
                    <a:pt x="409950" y="1429722"/>
                  </a:lnTo>
                  <a:lnTo>
                    <a:pt x="451116" y="1449397"/>
                  </a:lnTo>
                  <a:lnTo>
                    <a:pt x="493160" y="1466449"/>
                  </a:lnTo>
                  <a:lnTo>
                    <a:pt x="535957" y="1480877"/>
                  </a:lnTo>
                  <a:lnTo>
                    <a:pt x="579380" y="1492682"/>
                  </a:lnTo>
                  <a:lnTo>
                    <a:pt x="623305" y="1501864"/>
                  </a:lnTo>
                  <a:lnTo>
                    <a:pt x="667605" y="1508422"/>
                  </a:lnTo>
                  <a:lnTo>
                    <a:pt x="712157" y="1512357"/>
                  </a:lnTo>
                  <a:lnTo>
                    <a:pt x="756834" y="1513669"/>
                  </a:lnTo>
                  <a:lnTo>
                    <a:pt x="801511" y="1512357"/>
                  </a:lnTo>
                  <a:lnTo>
                    <a:pt x="846063" y="1508422"/>
                  </a:lnTo>
                  <a:lnTo>
                    <a:pt x="890364" y="1501864"/>
                  </a:lnTo>
                  <a:lnTo>
                    <a:pt x="934288" y="1492682"/>
                  </a:lnTo>
                  <a:lnTo>
                    <a:pt x="977712" y="1480877"/>
                  </a:lnTo>
                  <a:lnTo>
                    <a:pt x="1020508" y="1466449"/>
                  </a:lnTo>
                  <a:lnTo>
                    <a:pt x="1062552" y="1449397"/>
                  </a:lnTo>
                  <a:lnTo>
                    <a:pt x="1103718" y="1429722"/>
                  </a:lnTo>
                  <a:lnTo>
                    <a:pt x="1143882" y="1407424"/>
                  </a:lnTo>
                  <a:lnTo>
                    <a:pt x="1182917" y="1382502"/>
                  </a:lnTo>
                  <a:lnTo>
                    <a:pt x="1220698" y="1354957"/>
                  </a:lnTo>
                  <a:lnTo>
                    <a:pt x="1257100" y="1324789"/>
                  </a:lnTo>
                  <a:lnTo>
                    <a:pt x="1291997" y="1291997"/>
                  </a:lnTo>
                  <a:lnTo>
                    <a:pt x="1324789" y="1257100"/>
                  </a:lnTo>
                  <a:lnTo>
                    <a:pt x="1354958" y="1220698"/>
                  </a:lnTo>
                  <a:lnTo>
                    <a:pt x="1382503" y="1182917"/>
                  </a:lnTo>
                  <a:lnTo>
                    <a:pt x="1407425" y="1143882"/>
                  </a:lnTo>
                  <a:lnTo>
                    <a:pt x="1429723" y="1103718"/>
                  </a:lnTo>
                  <a:lnTo>
                    <a:pt x="1449398" y="1062552"/>
                  </a:lnTo>
                  <a:lnTo>
                    <a:pt x="1466450" y="1020508"/>
                  </a:lnTo>
                  <a:lnTo>
                    <a:pt x="1480878" y="977712"/>
                  </a:lnTo>
                  <a:lnTo>
                    <a:pt x="1492683" y="934289"/>
                  </a:lnTo>
                  <a:lnTo>
                    <a:pt x="1501865" y="890364"/>
                  </a:lnTo>
                  <a:lnTo>
                    <a:pt x="1508423" y="846063"/>
                  </a:lnTo>
                  <a:lnTo>
                    <a:pt x="1512358" y="801511"/>
                  </a:lnTo>
                  <a:lnTo>
                    <a:pt x="1513670" y="756834"/>
                  </a:lnTo>
                  <a:lnTo>
                    <a:pt x="1512358" y="712157"/>
                  </a:lnTo>
                  <a:lnTo>
                    <a:pt x="1508423" y="667606"/>
                  </a:lnTo>
                  <a:lnTo>
                    <a:pt x="1501865" y="623305"/>
                  </a:lnTo>
                  <a:lnTo>
                    <a:pt x="1492683" y="579380"/>
                  </a:lnTo>
                  <a:lnTo>
                    <a:pt x="1480878" y="535957"/>
                  </a:lnTo>
                  <a:lnTo>
                    <a:pt x="1466450" y="493161"/>
                  </a:lnTo>
                  <a:lnTo>
                    <a:pt x="1449398" y="451116"/>
                  </a:lnTo>
                  <a:lnTo>
                    <a:pt x="1429723" y="409950"/>
                  </a:lnTo>
                  <a:lnTo>
                    <a:pt x="1407425" y="369787"/>
                  </a:lnTo>
                  <a:lnTo>
                    <a:pt x="1382503" y="330752"/>
                  </a:lnTo>
                  <a:lnTo>
                    <a:pt x="1354958" y="292971"/>
                  </a:lnTo>
                  <a:lnTo>
                    <a:pt x="1324789" y="256569"/>
                  </a:lnTo>
                  <a:lnTo>
                    <a:pt x="1291997" y="221672"/>
                  </a:lnTo>
                  <a:lnTo>
                    <a:pt x="1257100" y="188880"/>
                  </a:lnTo>
                  <a:lnTo>
                    <a:pt x="1220698" y="158711"/>
                  </a:lnTo>
                  <a:lnTo>
                    <a:pt x="1182917" y="131166"/>
                  </a:lnTo>
                  <a:lnTo>
                    <a:pt x="1143882" y="106245"/>
                  </a:lnTo>
                  <a:lnTo>
                    <a:pt x="1103718" y="83946"/>
                  </a:lnTo>
                  <a:lnTo>
                    <a:pt x="1062552" y="64271"/>
                  </a:lnTo>
                  <a:lnTo>
                    <a:pt x="1020508" y="47220"/>
                  </a:lnTo>
                  <a:lnTo>
                    <a:pt x="977712" y="32791"/>
                  </a:lnTo>
                  <a:lnTo>
                    <a:pt x="934288" y="20986"/>
                  </a:lnTo>
                  <a:lnTo>
                    <a:pt x="890364" y="11805"/>
                  </a:lnTo>
                  <a:lnTo>
                    <a:pt x="846063" y="5246"/>
                  </a:lnTo>
                  <a:lnTo>
                    <a:pt x="801511" y="1311"/>
                  </a:lnTo>
                  <a:lnTo>
                    <a:pt x="7568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65998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39729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834" y="0"/>
                  </a:moveTo>
                  <a:lnTo>
                    <a:pt x="712157" y="1311"/>
                  </a:lnTo>
                  <a:lnTo>
                    <a:pt x="667605" y="5246"/>
                  </a:lnTo>
                  <a:lnTo>
                    <a:pt x="623305" y="11805"/>
                  </a:lnTo>
                  <a:lnTo>
                    <a:pt x="579380" y="20986"/>
                  </a:lnTo>
                  <a:lnTo>
                    <a:pt x="535957" y="32791"/>
                  </a:lnTo>
                  <a:lnTo>
                    <a:pt x="493160" y="47220"/>
                  </a:lnTo>
                  <a:lnTo>
                    <a:pt x="451116" y="64271"/>
                  </a:lnTo>
                  <a:lnTo>
                    <a:pt x="409950" y="83946"/>
                  </a:lnTo>
                  <a:lnTo>
                    <a:pt x="369786" y="106245"/>
                  </a:lnTo>
                  <a:lnTo>
                    <a:pt x="330751" y="131166"/>
                  </a:lnTo>
                  <a:lnTo>
                    <a:pt x="292970" y="158711"/>
                  </a:lnTo>
                  <a:lnTo>
                    <a:pt x="256568" y="188880"/>
                  </a:lnTo>
                  <a:lnTo>
                    <a:pt x="221671" y="221672"/>
                  </a:lnTo>
                  <a:lnTo>
                    <a:pt x="188879" y="256569"/>
                  </a:lnTo>
                  <a:lnTo>
                    <a:pt x="158711" y="292971"/>
                  </a:lnTo>
                  <a:lnTo>
                    <a:pt x="131166" y="330752"/>
                  </a:lnTo>
                  <a:lnTo>
                    <a:pt x="106244" y="369787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19" y="493161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4" y="623305"/>
                  </a:lnTo>
                  <a:lnTo>
                    <a:pt x="5246" y="667606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4" y="890364"/>
                  </a:lnTo>
                  <a:lnTo>
                    <a:pt x="20986" y="934289"/>
                  </a:lnTo>
                  <a:lnTo>
                    <a:pt x="32791" y="977712"/>
                  </a:lnTo>
                  <a:lnTo>
                    <a:pt x="47219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4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79" y="1257100"/>
                  </a:lnTo>
                  <a:lnTo>
                    <a:pt x="221671" y="1291997"/>
                  </a:lnTo>
                  <a:lnTo>
                    <a:pt x="256568" y="1324789"/>
                  </a:lnTo>
                  <a:lnTo>
                    <a:pt x="292970" y="1354957"/>
                  </a:lnTo>
                  <a:lnTo>
                    <a:pt x="330751" y="1382502"/>
                  </a:lnTo>
                  <a:lnTo>
                    <a:pt x="369786" y="1407424"/>
                  </a:lnTo>
                  <a:lnTo>
                    <a:pt x="409950" y="1429722"/>
                  </a:lnTo>
                  <a:lnTo>
                    <a:pt x="451116" y="1449397"/>
                  </a:lnTo>
                  <a:lnTo>
                    <a:pt x="493160" y="1466449"/>
                  </a:lnTo>
                  <a:lnTo>
                    <a:pt x="535957" y="1480877"/>
                  </a:lnTo>
                  <a:lnTo>
                    <a:pt x="579380" y="1492682"/>
                  </a:lnTo>
                  <a:lnTo>
                    <a:pt x="623305" y="1501864"/>
                  </a:lnTo>
                  <a:lnTo>
                    <a:pt x="667605" y="1508422"/>
                  </a:lnTo>
                  <a:lnTo>
                    <a:pt x="712157" y="1512357"/>
                  </a:lnTo>
                  <a:lnTo>
                    <a:pt x="756834" y="1513669"/>
                  </a:lnTo>
                  <a:lnTo>
                    <a:pt x="801511" y="1512357"/>
                  </a:lnTo>
                  <a:lnTo>
                    <a:pt x="846063" y="1508422"/>
                  </a:lnTo>
                  <a:lnTo>
                    <a:pt x="890364" y="1501864"/>
                  </a:lnTo>
                  <a:lnTo>
                    <a:pt x="934288" y="1492682"/>
                  </a:lnTo>
                  <a:lnTo>
                    <a:pt x="977712" y="1480877"/>
                  </a:lnTo>
                  <a:lnTo>
                    <a:pt x="1020508" y="1466449"/>
                  </a:lnTo>
                  <a:lnTo>
                    <a:pt x="1062552" y="1449397"/>
                  </a:lnTo>
                  <a:lnTo>
                    <a:pt x="1103718" y="1429722"/>
                  </a:lnTo>
                  <a:lnTo>
                    <a:pt x="1143882" y="1407424"/>
                  </a:lnTo>
                  <a:lnTo>
                    <a:pt x="1182917" y="1382502"/>
                  </a:lnTo>
                  <a:lnTo>
                    <a:pt x="1220698" y="1354957"/>
                  </a:lnTo>
                  <a:lnTo>
                    <a:pt x="1257100" y="1324789"/>
                  </a:lnTo>
                  <a:lnTo>
                    <a:pt x="1291997" y="1291997"/>
                  </a:lnTo>
                  <a:lnTo>
                    <a:pt x="1324789" y="1257100"/>
                  </a:lnTo>
                  <a:lnTo>
                    <a:pt x="1354957" y="1220698"/>
                  </a:lnTo>
                  <a:lnTo>
                    <a:pt x="1382501" y="1182917"/>
                  </a:lnTo>
                  <a:lnTo>
                    <a:pt x="1407423" y="1143882"/>
                  </a:lnTo>
                  <a:lnTo>
                    <a:pt x="1429721" y="1103718"/>
                  </a:lnTo>
                  <a:lnTo>
                    <a:pt x="1449395" y="1062552"/>
                  </a:lnTo>
                  <a:lnTo>
                    <a:pt x="1466447" y="1020508"/>
                  </a:lnTo>
                  <a:lnTo>
                    <a:pt x="1480875" y="977712"/>
                  </a:lnTo>
                  <a:lnTo>
                    <a:pt x="1492680" y="934289"/>
                  </a:lnTo>
                  <a:lnTo>
                    <a:pt x="1501861" y="890364"/>
                  </a:lnTo>
                  <a:lnTo>
                    <a:pt x="1508420" y="846063"/>
                  </a:lnTo>
                  <a:lnTo>
                    <a:pt x="1512355" y="801511"/>
                  </a:lnTo>
                  <a:lnTo>
                    <a:pt x="1513666" y="756834"/>
                  </a:lnTo>
                  <a:lnTo>
                    <a:pt x="1512355" y="712157"/>
                  </a:lnTo>
                  <a:lnTo>
                    <a:pt x="1508420" y="667606"/>
                  </a:lnTo>
                  <a:lnTo>
                    <a:pt x="1501861" y="623305"/>
                  </a:lnTo>
                  <a:lnTo>
                    <a:pt x="1492680" y="579380"/>
                  </a:lnTo>
                  <a:lnTo>
                    <a:pt x="1480875" y="535957"/>
                  </a:lnTo>
                  <a:lnTo>
                    <a:pt x="1466447" y="493161"/>
                  </a:lnTo>
                  <a:lnTo>
                    <a:pt x="1449395" y="451116"/>
                  </a:lnTo>
                  <a:lnTo>
                    <a:pt x="1429721" y="409950"/>
                  </a:lnTo>
                  <a:lnTo>
                    <a:pt x="1407423" y="369787"/>
                  </a:lnTo>
                  <a:lnTo>
                    <a:pt x="1382501" y="330752"/>
                  </a:lnTo>
                  <a:lnTo>
                    <a:pt x="1354957" y="292971"/>
                  </a:lnTo>
                  <a:lnTo>
                    <a:pt x="1324789" y="256569"/>
                  </a:lnTo>
                  <a:lnTo>
                    <a:pt x="1291997" y="221672"/>
                  </a:lnTo>
                  <a:lnTo>
                    <a:pt x="1257100" y="188880"/>
                  </a:lnTo>
                  <a:lnTo>
                    <a:pt x="1220698" y="158711"/>
                  </a:lnTo>
                  <a:lnTo>
                    <a:pt x="1182917" y="131166"/>
                  </a:lnTo>
                  <a:lnTo>
                    <a:pt x="1143882" y="106245"/>
                  </a:lnTo>
                  <a:lnTo>
                    <a:pt x="1103718" y="83946"/>
                  </a:lnTo>
                  <a:lnTo>
                    <a:pt x="1062552" y="64271"/>
                  </a:lnTo>
                  <a:lnTo>
                    <a:pt x="1020508" y="47220"/>
                  </a:lnTo>
                  <a:lnTo>
                    <a:pt x="977712" y="32791"/>
                  </a:lnTo>
                  <a:lnTo>
                    <a:pt x="934288" y="20986"/>
                  </a:lnTo>
                  <a:lnTo>
                    <a:pt x="890364" y="11805"/>
                  </a:lnTo>
                  <a:lnTo>
                    <a:pt x="846063" y="5246"/>
                  </a:lnTo>
                  <a:lnTo>
                    <a:pt x="801511" y="1311"/>
                  </a:lnTo>
                  <a:lnTo>
                    <a:pt x="7568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39729" y="4897443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3138291" y="4749740"/>
            <a:ext cx="1671320" cy="1671320"/>
            <a:chOff x="13138291" y="4749740"/>
            <a:chExt cx="1671320" cy="1671320"/>
          </a:xfrm>
        </p:grpSpPr>
        <p:sp>
          <p:nvSpPr>
            <p:cNvPr id="27" name="object 27"/>
            <p:cNvSpPr/>
            <p:nvPr/>
          </p:nvSpPr>
          <p:spPr>
            <a:xfrm>
              <a:off x="13216830" y="4828272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832" y="0"/>
                  </a:moveTo>
                  <a:lnTo>
                    <a:pt x="712156" y="1311"/>
                  </a:lnTo>
                  <a:lnTo>
                    <a:pt x="667604" y="5246"/>
                  </a:lnTo>
                  <a:lnTo>
                    <a:pt x="623303" y="11804"/>
                  </a:lnTo>
                  <a:lnTo>
                    <a:pt x="579379" y="20986"/>
                  </a:lnTo>
                  <a:lnTo>
                    <a:pt x="535956" y="32791"/>
                  </a:lnTo>
                  <a:lnTo>
                    <a:pt x="493159" y="47219"/>
                  </a:lnTo>
                  <a:lnTo>
                    <a:pt x="451115" y="64271"/>
                  </a:lnTo>
                  <a:lnTo>
                    <a:pt x="409949" y="83946"/>
                  </a:lnTo>
                  <a:lnTo>
                    <a:pt x="369786" y="106244"/>
                  </a:lnTo>
                  <a:lnTo>
                    <a:pt x="330751" y="131166"/>
                  </a:lnTo>
                  <a:lnTo>
                    <a:pt x="292970" y="158711"/>
                  </a:lnTo>
                  <a:lnTo>
                    <a:pt x="256568" y="188879"/>
                  </a:lnTo>
                  <a:lnTo>
                    <a:pt x="221671" y="221671"/>
                  </a:lnTo>
                  <a:lnTo>
                    <a:pt x="188879" y="256568"/>
                  </a:lnTo>
                  <a:lnTo>
                    <a:pt x="158711" y="292970"/>
                  </a:lnTo>
                  <a:lnTo>
                    <a:pt x="131166" y="330751"/>
                  </a:lnTo>
                  <a:lnTo>
                    <a:pt x="106244" y="369786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19" y="493160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4" y="623305"/>
                  </a:lnTo>
                  <a:lnTo>
                    <a:pt x="5246" y="667605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4" y="890364"/>
                  </a:lnTo>
                  <a:lnTo>
                    <a:pt x="20986" y="934288"/>
                  </a:lnTo>
                  <a:lnTo>
                    <a:pt x="32791" y="977712"/>
                  </a:lnTo>
                  <a:lnTo>
                    <a:pt x="47219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4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79" y="1257100"/>
                  </a:lnTo>
                  <a:lnTo>
                    <a:pt x="221671" y="1291997"/>
                  </a:lnTo>
                  <a:lnTo>
                    <a:pt x="256568" y="1324789"/>
                  </a:lnTo>
                  <a:lnTo>
                    <a:pt x="292970" y="1354957"/>
                  </a:lnTo>
                  <a:lnTo>
                    <a:pt x="330751" y="1382502"/>
                  </a:lnTo>
                  <a:lnTo>
                    <a:pt x="369786" y="1407424"/>
                  </a:lnTo>
                  <a:lnTo>
                    <a:pt x="409949" y="1429723"/>
                  </a:lnTo>
                  <a:lnTo>
                    <a:pt x="451115" y="1449398"/>
                  </a:lnTo>
                  <a:lnTo>
                    <a:pt x="493159" y="1466449"/>
                  </a:lnTo>
                  <a:lnTo>
                    <a:pt x="535956" y="1480878"/>
                  </a:lnTo>
                  <a:lnTo>
                    <a:pt x="579379" y="1492683"/>
                  </a:lnTo>
                  <a:lnTo>
                    <a:pt x="623303" y="1501864"/>
                  </a:lnTo>
                  <a:lnTo>
                    <a:pt x="667604" y="1508423"/>
                  </a:lnTo>
                  <a:lnTo>
                    <a:pt x="712156" y="1512358"/>
                  </a:lnTo>
                  <a:lnTo>
                    <a:pt x="756832" y="1513669"/>
                  </a:lnTo>
                  <a:lnTo>
                    <a:pt x="801509" y="1512358"/>
                  </a:lnTo>
                  <a:lnTo>
                    <a:pt x="846061" y="1508423"/>
                  </a:lnTo>
                  <a:lnTo>
                    <a:pt x="890362" y="1501864"/>
                  </a:lnTo>
                  <a:lnTo>
                    <a:pt x="934286" y="1492683"/>
                  </a:lnTo>
                  <a:lnTo>
                    <a:pt x="977709" y="1480878"/>
                  </a:lnTo>
                  <a:lnTo>
                    <a:pt x="1020506" y="1466449"/>
                  </a:lnTo>
                  <a:lnTo>
                    <a:pt x="1062550" y="1449398"/>
                  </a:lnTo>
                  <a:lnTo>
                    <a:pt x="1103716" y="1429723"/>
                  </a:lnTo>
                  <a:lnTo>
                    <a:pt x="1143879" y="1407424"/>
                  </a:lnTo>
                  <a:lnTo>
                    <a:pt x="1182914" y="1382502"/>
                  </a:lnTo>
                  <a:lnTo>
                    <a:pt x="1220695" y="1354957"/>
                  </a:lnTo>
                  <a:lnTo>
                    <a:pt x="1257097" y="1324789"/>
                  </a:lnTo>
                  <a:lnTo>
                    <a:pt x="1291994" y="1291997"/>
                  </a:lnTo>
                  <a:lnTo>
                    <a:pt x="1324786" y="1257100"/>
                  </a:lnTo>
                  <a:lnTo>
                    <a:pt x="1354954" y="1220698"/>
                  </a:lnTo>
                  <a:lnTo>
                    <a:pt x="1382499" y="1182917"/>
                  </a:lnTo>
                  <a:lnTo>
                    <a:pt x="1407421" y="1143882"/>
                  </a:lnTo>
                  <a:lnTo>
                    <a:pt x="1429719" y="1103718"/>
                  </a:lnTo>
                  <a:lnTo>
                    <a:pt x="1449394" y="1062552"/>
                  </a:lnTo>
                  <a:lnTo>
                    <a:pt x="1466446" y="1020508"/>
                  </a:lnTo>
                  <a:lnTo>
                    <a:pt x="1480874" y="977712"/>
                  </a:lnTo>
                  <a:lnTo>
                    <a:pt x="1492679" y="934288"/>
                  </a:lnTo>
                  <a:lnTo>
                    <a:pt x="1501860" y="890364"/>
                  </a:lnTo>
                  <a:lnTo>
                    <a:pt x="1508419" y="846063"/>
                  </a:lnTo>
                  <a:lnTo>
                    <a:pt x="1512354" y="801511"/>
                  </a:lnTo>
                  <a:lnTo>
                    <a:pt x="1513665" y="756834"/>
                  </a:lnTo>
                  <a:lnTo>
                    <a:pt x="1512354" y="712157"/>
                  </a:lnTo>
                  <a:lnTo>
                    <a:pt x="1508419" y="667605"/>
                  </a:lnTo>
                  <a:lnTo>
                    <a:pt x="1501860" y="623305"/>
                  </a:lnTo>
                  <a:lnTo>
                    <a:pt x="1492679" y="579380"/>
                  </a:lnTo>
                  <a:lnTo>
                    <a:pt x="1480874" y="535957"/>
                  </a:lnTo>
                  <a:lnTo>
                    <a:pt x="1466446" y="493160"/>
                  </a:lnTo>
                  <a:lnTo>
                    <a:pt x="1449394" y="451116"/>
                  </a:lnTo>
                  <a:lnTo>
                    <a:pt x="1429719" y="409950"/>
                  </a:lnTo>
                  <a:lnTo>
                    <a:pt x="1407421" y="369786"/>
                  </a:lnTo>
                  <a:lnTo>
                    <a:pt x="1382499" y="330751"/>
                  </a:lnTo>
                  <a:lnTo>
                    <a:pt x="1354954" y="292970"/>
                  </a:lnTo>
                  <a:lnTo>
                    <a:pt x="1324786" y="256568"/>
                  </a:lnTo>
                  <a:lnTo>
                    <a:pt x="1291994" y="221671"/>
                  </a:lnTo>
                  <a:lnTo>
                    <a:pt x="1257097" y="188879"/>
                  </a:lnTo>
                  <a:lnTo>
                    <a:pt x="1220695" y="158711"/>
                  </a:lnTo>
                  <a:lnTo>
                    <a:pt x="1182914" y="131166"/>
                  </a:lnTo>
                  <a:lnTo>
                    <a:pt x="1143879" y="106244"/>
                  </a:lnTo>
                  <a:lnTo>
                    <a:pt x="1103716" y="83946"/>
                  </a:lnTo>
                  <a:lnTo>
                    <a:pt x="1062550" y="64271"/>
                  </a:lnTo>
                  <a:lnTo>
                    <a:pt x="1020506" y="47219"/>
                  </a:lnTo>
                  <a:lnTo>
                    <a:pt x="977709" y="32791"/>
                  </a:lnTo>
                  <a:lnTo>
                    <a:pt x="934286" y="20986"/>
                  </a:lnTo>
                  <a:lnTo>
                    <a:pt x="890362" y="11804"/>
                  </a:lnTo>
                  <a:lnTo>
                    <a:pt x="846061" y="5246"/>
                  </a:lnTo>
                  <a:lnTo>
                    <a:pt x="801509" y="1311"/>
                  </a:lnTo>
                  <a:lnTo>
                    <a:pt x="756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6822" y="4828271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7215392" y="4749740"/>
            <a:ext cx="1671320" cy="1671320"/>
            <a:chOff x="17215392" y="4749740"/>
            <a:chExt cx="1671320" cy="1671320"/>
          </a:xfrm>
        </p:grpSpPr>
        <p:sp>
          <p:nvSpPr>
            <p:cNvPr id="30" name="object 30"/>
            <p:cNvSpPr/>
            <p:nvPr/>
          </p:nvSpPr>
          <p:spPr>
            <a:xfrm>
              <a:off x="17293921" y="4828272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756838" y="0"/>
                  </a:moveTo>
                  <a:lnTo>
                    <a:pt x="712160" y="1311"/>
                  </a:lnTo>
                  <a:lnTo>
                    <a:pt x="667608" y="5246"/>
                  </a:lnTo>
                  <a:lnTo>
                    <a:pt x="623307" y="11804"/>
                  </a:lnTo>
                  <a:lnTo>
                    <a:pt x="579382" y="20986"/>
                  </a:lnTo>
                  <a:lnTo>
                    <a:pt x="535958" y="32791"/>
                  </a:lnTo>
                  <a:lnTo>
                    <a:pt x="493161" y="47219"/>
                  </a:lnTo>
                  <a:lnTo>
                    <a:pt x="451117" y="64271"/>
                  </a:lnTo>
                  <a:lnTo>
                    <a:pt x="409950" y="83946"/>
                  </a:lnTo>
                  <a:lnTo>
                    <a:pt x="369787" y="106244"/>
                  </a:lnTo>
                  <a:lnTo>
                    <a:pt x="330751" y="131166"/>
                  </a:lnTo>
                  <a:lnTo>
                    <a:pt x="292970" y="158711"/>
                  </a:lnTo>
                  <a:lnTo>
                    <a:pt x="256568" y="188879"/>
                  </a:lnTo>
                  <a:lnTo>
                    <a:pt x="221671" y="221671"/>
                  </a:lnTo>
                  <a:lnTo>
                    <a:pt x="188879" y="256568"/>
                  </a:lnTo>
                  <a:lnTo>
                    <a:pt x="158711" y="292970"/>
                  </a:lnTo>
                  <a:lnTo>
                    <a:pt x="131166" y="330751"/>
                  </a:lnTo>
                  <a:lnTo>
                    <a:pt x="106244" y="369786"/>
                  </a:lnTo>
                  <a:lnTo>
                    <a:pt x="83946" y="409950"/>
                  </a:lnTo>
                  <a:lnTo>
                    <a:pt x="64271" y="451116"/>
                  </a:lnTo>
                  <a:lnTo>
                    <a:pt x="47219" y="493160"/>
                  </a:lnTo>
                  <a:lnTo>
                    <a:pt x="32791" y="535957"/>
                  </a:lnTo>
                  <a:lnTo>
                    <a:pt x="20986" y="579380"/>
                  </a:lnTo>
                  <a:lnTo>
                    <a:pt x="11804" y="623305"/>
                  </a:lnTo>
                  <a:lnTo>
                    <a:pt x="5246" y="667605"/>
                  </a:lnTo>
                  <a:lnTo>
                    <a:pt x="1311" y="712157"/>
                  </a:lnTo>
                  <a:lnTo>
                    <a:pt x="0" y="756834"/>
                  </a:lnTo>
                  <a:lnTo>
                    <a:pt x="1311" y="801511"/>
                  </a:lnTo>
                  <a:lnTo>
                    <a:pt x="5246" y="846063"/>
                  </a:lnTo>
                  <a:lnTo>
                    <a:pt x="11804" y="890364"/>
                  </a:lnTo>
                  <a:lnTo>
                    <a:pt x="20986" y="934288"/>
                  </a:lnTo>
                  <a:lnTo>
                    <a:pt x="32791" y="977712"/>
                  </a:lnTo>
                  <a:lnTo>
                    <a:pt x="47219" y="1020508"/>
                  </a:lnTo>
                  <a:lnTo>
                    <a:pt x="64271" y="1062552"/>
                  </a:lnTo>
                  <a:lnTo>
                    <a:pt x="83946" y="1103718"/>
                  </a:lnTo>
                  <a:lnTo>
                    <a:pt x="106244" y="1143882"/>
                  </a:lnTo>
                  <a:lnTo>
                    <a:pt x="131166" y="1182917"/>
                  </a:lnTo>
                  <a:lnTo>
                    <a:pt x="158711" y="1220698"/>
                  </a:lnTo>
                  <a:lnTo>
                    <a:pt x="188879" y="1257100"/>
                  </a:lnTo>
                  <a:lnTo>
                    <a:pt x="221671" y="1291997"/>
                  </a:lnTo>
                  <a:lnTo>
                    <a:pt x="256568" y="1324789"/>
                  </a:lnTo>
                  <a:lnTo>
                    <a:pt x="292970" y="1354957"/>
                  </a:lnTo>
                  <a:lnTo>
                    <a:pt x="330751" y="1382502"/>
                  </a:lnTo>
                  <a:lnTo>
                    <a:pt x="369787" y="1407424"/>
                  </a:lnTo>
                  <a:lnTo>
                    <a:pt x="409950" y="1429723"/>
                  </a:lnTo>
                  <a:lnTo>
                    <a:pt x="451117" y="1449398"/>
                  </a:lnTo>
                  <a:lnTo>
                    <a:pt x="493161" y="1466449"/>
                  </a:lnTo>
                  <a:lnTo>
                    <a:pt x="535958" y="1480878"/>
                  </a:lnTo>
                  <a:lnTo>
                    <a:pt x="579382" y="1492683"/>
                  </a:lnTo>
                  <a:lnTo>
                    <a:pt x="623307" y="1501864"/>
                  </a:lnTo>
                  <a:lnTo>
                    <a:pt x="667608" y="1508423"/>
                  </a:lnTo>
                  <a:lnTo>
                    <a:pt x="712160" y="1512358"/>
                  </a:lnTo>
                  <a:lnTo>
                    <a:pt x="756838" y="1513669"/>
                  </a:lnTo>
                  <a:lnTo>
                    <a:pt x="801515" y="1512358"/>
                  </a:lnTo>
                  <a:lnTo>
                    <a:pt x="846067" y="1508423"/>
                  </a:lnTo>
                  <a:lnTo>
                    <a:pt x="890369" y="1501864"/>
                  </a:lnTo>
                  <a:lnTo>
                    <a:pt x="934294" y="1492683"/>
                  </a:lnTo>
                  <a:lnTo>
                    <a:pt x="977717" y="1480878"/>
                  </a:lnTo>
                  <a:lnTo>
                    <a:pt x="1020514" y="1466449"/>
                  </a:lnTo>
                  <a:lnTo>
                    <a:pt x="1062559" y="1449398"/>
                  </a:lnTo>
                  <a:lnTo>
                    <a:pt x="1103725" y="1429723"/>
                  </a:lnTo>
                  <a:lnTo>
                    <a:pt x="1143889" y="1407424"/>
                  </a:lnTo>
                  <a:lnTo>
                    <a:pt x="1182924" y="1382502"/>
                  </a:lnTo>
                  <a:lnTo>
                    <a:pt x="1220705" y="1354957"/>
                  </a:lnTo>
                  <a:lnTo>
                    <a:pt x="1257107" y="1324789"/>
                  </a:lnTo>
                  <a:lnTo>
                    <a:pt x="1292005" y="1291997"/>
                  </a:lnTo>
                  <a:lnTo>
                    <a:pt x="1324796" y="1257100"/>
                  </a:lnTo>
                  <a:lnTo>
                    <a:pt x="1354965" y="1220698"/>
                  </a:lnTo>
                  <a:lnTo>
                    <a:pt x="1382509" y="1182917"/>
                  </a:lnTo>
                  <a:lnTo>
                    <a:pt x="1407431" y="1143882"/>
                  </a:lnTo>
                  <a:lnTo>
                    <a:pt x="1429729" y="1103718"/>
                  </a:lnTo>
                  <a:lnTo>
                    <a:pt x="1449404" y="1062552"/>
                  </a:lnTo>
                  <a:lnTo>
                    <a:pt x="1466456" y="1020508"/>
                  </a:lnTo>
                  <a:lnTo>
                    <a:pt x="1480884" y="977712"/>
                  </a:lnTo>
                  <a:lnTo>
                    <a:pt x="1492689" y="934288"/>
                  </a:lnTo>
                  <a:lnTo>
                    <a:pt x="1501871" y="890364"/>
                  </a:lnTo>
                  <a:lnTo>
                    <a:pt x="1508429" y="846063"/>
                  </a:lnTo>
                  <a:lnTo>
                    <a:pt x="1512364" y="801511"/>
                  </a:lnTo>
                  <a:lnTo>
                    <a:pt x="1513676" y="756834"/>
                  </a:lnTo>
                  <a:lnTo>
                    <a:pt x="1512364" y="712157"/>
                  </a:lnTo>
                  <a:lnTo>
                    <a:pt x="1508429" y="667605"/>
                  </a:lnTo>
                  <a:lnTo>
                    <a:pt x="1501871" y="623305"/>
                  </a:lnTo>
                  <a:lnTo>
                    <a:pt x="1492689" y="579380"/>
                  </a:lnTo>
                  <a:lnTo>
                    <a:pt x="1480884" y="535957"/>
                  </a:lnTo>
                  <a:lnTo>
                    <a:pt x="1466456" y="493160"/>
                  </a:lnTo>
                  <a:lnTo>
                    <a:pt x="1449404" y="451116"/>
                  </a:lnTo>
                  <a:lnTo>
                    <a:pt x="1429729" y="409950"/>
                  </a:lnTo>
                  <a:lnTo>
                    <a:pt x="1407431" y="369786"/>
                  </a:lnTo>
                  <a:lnTo>
                    <a:pt x="1382509" y="330751"/>
                  </a:lnTo>
                  <a:lnTo>
                    <a:pt x="1354965" y="292970"/>
                  </a:lnTo>
                  <a:lnTo>
                    <a:pt x="1324796" y="256568"/>
                  </a:lnTo>
                  <a:lnTo>
                    <a:pt x="1292005" y="221671"/>
                  </a:lnTo>
                  <a:lnTo>
                    <a:pt x="1257107" y="188879"/>
                  </a:lnTo>
                  <a:lnTo>
                    <a:pt x="1220705" y="158711"/>
                  </a:lnTo>
                  <a:lnTo>
                    <a:pt x="1182924" y="131166"/>
                  </a:lnTo>
                  <a:lnTo>
                    <a:pt x="1143889" y="106244"/>
                  </a:lnTo>
                  <a:lnTo>
                    <a:pt x="1103725" y="83946"/>
                  </a:lnTo>
                  <a:lnTo>
                    <a:pt x="1062559" y="64271"/>
                  </a:lnTo>
                  <a:lnTo>
                    <a:pt x="1020514" y="47219"/>
                  </a:lnTo>
                  <a:lnTo>
                    <a:pt x="977717" y="32791"/>
                  </a:lnTo>
                  <a:lnTo>
                    <a:pt x="934294" y="20986"/>
                  </a:lnTo>
                  <a:lnTo>
                    <a:pt x="890369" y="11804"/>
                  </a:lnTo>
                  <a:lnTo>
                    <a:pt x="846067" y="5246"/>
                  </a:lnTo>
                  <a:lnTo>
                    <a:pt x="801515" y="1311"/>
                  </a:lnTo>
                  <a:lnTo>
                    <a:pt x="7568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293924" y="4828271"/>
              <a:ext cx="1513840" cy="1513840"/>
            </a:xfrm>
            <a:custGeom>
              <a:avLst/>
              <a:gdLst/>
              <a:ahLst/>
              <a:cxnLst/>
              <a:rect l="l" t="t" r="r" b="b"/>
              <a:pathLst>
                <a:path w="1513840" h="1513839">
                  <a:moveTo>
                    <a:pt x="1291998" y="221671"/>
                  </a:moveTo>
                  <a:lnTo>
                    <a:pt x="1324789" y="256569"/>
                  </a:lnTo>
                  <a:lnTo>
                    <a:pt x="1354958" y="292971"/>
                  </a:lnTo>
                  <a:lnTo>
                    <a:pt x="1382503" y="330752"/>
                  </a:lnTo>
                  <a:lnTo>
                    <a:pt x="1407424" y="369787"/>
                  </a:lnTo>
                  <a:lnTo>
                    <a:pt x="1429723" y="409950"/>
                  </a:lnTo>
                  <a:lnTo>
                    <a:pt x="1449398" y="451117"/>
                  </a:lnTo>
                  <a:lnTo>
                    <a:pt x="1466449" y="493161"/>
                  </a:lnTo>
                  <a:lnTo>
                    <a:pt x="1480878" y="535957"/>
                  </a:lnTo>
                  <a:lnTo>
                    <a:pt x="1492683" y="579380"/>
                  </a:lnTo>
                  <a:lnTo>
                    <a:pt x="1501864" y="623305"/>
                  </a:lnTo>
                  <a:lnTo>
                    <a:pt x="1508422" y="667606"/>
                  </a:lnTo>
                  <a:lnTo>
                    <a:pt x="1512357" y="712157"/>
                  </a:lnTo>
                  <a:lnTo>
                    <a:pt x="1513669" y="756834"/>
                  </a:lnTo>
                  <a:lnTo>
                    <a:pt x="1512357" y="801511"/>
                  </a:lnTo>
                  <a:lnTo>
                    <a:pt x="1508422" y="846063"/>
                  </a:lnTo>
                  <a:lnTo>
                    <a:pt x="1501864" y="890364"/>
                  </a:lnTo>
                  <a:lnTo>
                    <a:pt x="1492683" y="934289"/>
                  </a:lnTo>
                  <a:lnTo>
                    <a:pt x="1480878" y="977712"/>
                  </a:lnTo>
                  <a:lnTo>
                    <a:pt x="1466449" y="1020508"/>
                  </a:lnTo>
                  <a:lnTo>
                    <a:pt x="1449398" y="1062552"/>
                  </a:lnTo>
                  <a:lnTo>
                    <a:pt x="1429723" y="1103719"/>
                  </a:lnTo>
                  <a:lnTo>
                    <a:pt x="1407424" y="1143882"/>
                  </a:lnTo>
                  <a:lnTo>
                    <a:pt x="1382503" y="1182917"/>
                  </a:lnTo>
                  <a:lnTo>
                    <a:pt x="1354958" y="1220698"/>
                  </a:lnTo>
                  <a:lnTo>
                    <a:pt x="1324789" y="1257100"/>
                  </a:lnTo>
                  <a:lnTo>
                    <a:pt x="1291998" y="1291998"/>
                  </a:lnTo>
                  <a:lnTo>
                    <a:pt x="1257100" y="1324789"/>
                  </a:lnTo>
                  <a:lnTo>
                    <a:pt x="1220698" y="1354958"/>
                  </a:lnTo>
                  <a:lnTo>
                    <a:pt x="1182917" y="1382503"/>
                  </a:lnTo>
                  <a:lnTo>
                    <a:pt x="1143882" y="1407424"/>
                  </a:lnTo>
                  <a:lnTo>
                    <a:pt x="1103719" y="1429723"/>
                  </a:lnTo>
                  <a:lnTo>
                    <a:pt x="1062552" y="1449398"/>
                  </a:lnTo>
                  <a:lnTo>
                    <a:pt x="1020508" y="1466449"/>
                  </a:lnTo>
                  <a:lnTo>
                    <a:pt x="977712" y="1480878"/>
                  </a:lnTo>
                  <a:lnTo>
                    <a:pt x="934289" y="1492683"/>
                  </a:lnTo>
                  <a:lnTo>
                    <a:pt x="890364" y="1501864"/>
                  </a:lnTo>
                  <a:lnTo>
                    <a:pt x="846063" y="1508422"/>
                  </a:lnTo>
                  <a:lnTo>
                    <a:pt x="801511" y="1512357"/>
                  </a:lnTo>
                  <a:lnTo>
                    <a:pt x="756834" y="1513669"/>
                  </a:lnTo>
                  <a:lnTo>
                    <a:pt x="712157" y="1512357"/>
                  </a:lnTo>
                  <a:lnTo>
                    <a:pt x="667606" y="1508422"/>
                  </a:lnTo>
                  <a:lnTo>
                    <a:pt x="623305" y="1501864"/>
                  </a:lnTo>
                  <a:lnTo>
                    <a:pt x="579380" y="1492683"/>
                  </a:lnTo>
                  <a:lnTo>
                    <a:pt x="535957" y="1480878"/>
                  </a:lnTo>
                  <a:lnTo>
                    <a:pt x="493161" y="1466449"/>
                  </a:lnTo>
                  <a:lnTo>
                    <a:pt x="451117" y="1449398"/>
                  </a:lnTo>
                  <a:lnTo>
                    <a:pt x="409950" y="1429723"/>
                  </a:lnTo>
                  <a:lnTo>
                    <a:pt x="369787" y="1407424"/>
                  </a:lnTo>
                  <a:lnTo>
                    <a:pt x="330752" y="1382503"/>
                  </a:lnTo>
                  <a:lnTo>
                    <a:pt x="292971" y="1354958"/>
                  </a:lnTo>
                  <a:lnTo>
                    <a:pt x="256569" y="1324789"/>
                  </a:lnTo>
                  <a:lnTo>
                    <a:pt x="221671" y="1291998"/>
                  </a:lnTo>
                  <a:lnTo>
                    <a:pt x="188880" y="1257100"/>
                  </a:lnTo>
                  <a:lnTo>
                    <a:pt x="158711" y="1220698"/>
                  </a:lnTo>
                  <a:lnTo>
                    <a:pt x="131166" y="1182917"/>
                  </a:lnTo>
                  <a:lnTo>
                    <a:pt x="106245" y="1143882"/>
                  </a:lnTo>
                  <a:lnTo>
                    <a:pt x="83946" y="1103719"/>
                  </a:lnTo>
                  <a:lnTo>
                    <a:pt x="64271" y="1062552"/>
                  </a:lnTo>
                  <a:lnTo>
                    <a:pt x="47220" y="1020508"/>
                  </a:lnTo>
                  <a:lnTo>
                    <a:pt x="32791" y="977712"/>
                  </a:lnTo>
                  <a:lnTo>
                    <a:pt x="20986" y="934289"/>
                  </a:lnTo>
                  <a:lnTo>
                    <a:pt x="11805" y="890364"/>
                  </a:lnTo>
                  <a:lnTo>
                    <a:pt x="5246" y="846063"/>
                  </a:lnTo>
                  <a:lnTo>
                    <a:pt x="1311" y="801511"/>
                  </a:lnTo>
                  <a:lnTo>
                    <a:pt x="0" y="756834"/>
                  </a:lnTo>
                  <a:lnTo>
                    <a:pt x="1311" y="712157"/>
                  </a:lnTo>
                  <a:lnTo>
                    <a:pt x="5246" y="667606"/>
                  </a:lnTo>
                  <a:lnTo>
                    <a:pt x="11805" y="623305"/>
                  </a:lnTo>
                  <a:lnTo>
                    <a:pt x="20986" y="579380"/>
                  </a:lnTo>
                  <a:lnTo>
                    <a:pt x="32791" y="535957"/>
                  </a:lnTo>
                  <a:lnTo>
                    <a:pt x="47220" y="493161"/>
                  </a:lnTo>
                  <a:lnTo>
                    <a:pt x="64271" y="451117"/>
                  </a:lnTo>
                  <a:lnTo>
                    <a:pt x="83946" y="409950"/>
                  </a:lnTo>
                  <a:lnTo>
                    <a:pt x="106245" y="369787"/>
                  </a:lnTo>
                  <a:lnTo>
                    <a:pt x="131166" y="330752"/>
                  </a:lnTo>
                  <a:lnTo>
                    <a:pt x="158711" y="292971"/>
                  </a:lnTo>
                  <a:lnTo>
                    <a:pt x="188880" y="256569"/>
                  </a:lnTo>
                  <a:lnTo>
                    <a:pt x="221671" y="221671"/>
                  </a:lnTo>
                  <a:lnTo>
                    <a:pt x="256569" y="188880"/>
                  </a:lnTo>
                  <a:lnTo>
                    <a:pt x="292971" y="158711"/>
                  </a:lnTo>
                  <a:lnTo>
                    <a:pt x="330752" y="131166"/>
                  </a:lnTo>
                  <a:lnTo>
                    <a:pt x="369787" y="106245"/>
                  </a:lnTo>
                  <a:lnTo>
                    <a:pt x="409950" y="83946"/>
                  </a:lnTo>
                  <a:lnTo>
                    <a:pt x="451117" y="64271"/>
                  </a:lnTo>
                  <a:lnTo>
                    <a:pt x="493161" y="47220"/>
                  </a:lnTo>
                  <a:lnTo>
                    <a:pt x="535957" y="32791"/>
                  </a:lnTo>
                  <a:lnTo>
                    <a:pt x="579380" y="20986"/>
                  </a:lnTo>
                  <a:lnTo>
                    <a:pt x="623305" y="11805"/>
                  </a:lnTo>
                  <a:lnTo>
                    <a:pt x="667606" y="5246"/>
                  </a:lnTo>
                  <a:lnTo>
                    <a:pt x="712157" y="1311"/>
                  </a:lnTo>
                  <a:lnTo>
                    <a:pt x="756834" y="0"/>
                  </a:lnTo>
                  <a:lnTo>
                    <a:pt x="801511" y="1311"/>
                  </a:lnTo>
                  <a:lnTo>
                    <a:pt x="846063" y="5246"/>
                  </a:lnTo>
                  <a:lnTo>
                    <a:pt x="890364" y="11805"/>
                  </a:lnTo>
                  <a:lnTo>
                    <a:pt x="934289" y="20986"/>
                  </a:lnTo>
                  <a:lnTo>
                    <a:pt x="977712" y="32791"/>
                  </a:lnTo>
                  <a:lnTo>
                    <a:pt x="1020508" y="47220"/>
                  </a:lnTo>
                  <a:lnTo>
                    <a:pt x="1062552" y="64271"/>
                  </a:lnTo>
                  <a:lnTo>
                    <a:pt x="1103719" y="83946"/>
                  </a:lnTo>
                  <a:lnTo>
                    <a:pt x="1143882" y="106245"/>
                  </a:lnTo>
                  <a:lnTo>
                    <a:pt x="1182917" y="131166"/>
                  </a:lnTo>
                  <a:lnTo>
                    <a:pt x="1220698" y="158711"/>
                  </a:lnTo>
                  <a:lnTo>
                    <a:pt x="1257100" y="188880"/>
                  </a:lnTo>
                  <a:lnTo>
                    <a:pt x="1291998" y="221671"/>
                  </a:lnTo>
                  <a:close/>
                </a:path>
              </a:pathLst>
            </a:custGeom>
            <a:ln w="157063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077E261-E60E-3E85-F7D0-DDA9C5FE0C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84</a:t>
            </a:fld>
            <a:endParaRPr lang="en-GB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9822" y="4809931"/>
            <a:ext cx="117849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20" dirty="0">
                <a:latin typeface="Verdana"/>
                <a:cs typeface="Verdana"/>
              </a:rPr>
              <a:t>Text</a:t>
            </a:r>
            <a:r>
              <a:rPr sz="9200" spc="-560" dirty="0">
                <a:latin typeface="Verdana"/>
                <a:cs typeface="Verdana"/>
              </a:rPr>
              <a:t> </a:t>
            </a:r>
            <a:r>
              <a:rPr sz="9200" spc="170" dirty="0">
                <a:latin typeface="Verdana"/>
                <a:cs typeface="Verdana"/>
              </a:rPr>
              <a:t>Categorization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AB535-34E3-E3B1-05A9-5C15555598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85</a:t>
            </a:fld>
            <a:endParaRPr lang="en-GB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9894" y="2925794"/>
            <a:ext cx="7328534" cy="5457190"/>
            <a:chOff x="2579894" y="2925794"/>
            <a:chExt cx="7328534" cy="5457190"/>
          </a:xfrm>
        </p:grpSpPr>
        <p:sp>
          <p:nvSpPr>
            <p:cNvPr id="3" name="object 3"/>
            <p:cNvSpPr/>
            <p:nvPr/>
          </p:nvSpPr>
          <p:spPr>
            <a:xfrm>
              <a:off x="2611306" y="2957207"/>
              <a:ext cx="7265670" cy="5394325"/>
            </a:xfrm>
            <a:custGeom>
              <a:avLst/>
              <a:gdLst/>
              <a:ahLst/>
              <a:cxnLst/>
              <a:rect l="l" t="t" r="r" b="b"/>
              <a:pathLst>
                <a:path w="7265670" h="5394325">
                  <a:moveTo>
                    <a:pt x="0" y="0"/>
                  </a:moveTo>
                  <a:lnTo>
                    <a:pt x="7265304" y="0"/>
                  </a:lnTo>
                  <a:lnTo>
                    <a:pt x="7265304" y="5394141"/>
                  </a:lnTo>
                  <a:lnTo>
                    <a:pt x="0" y="5394141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44138" y="3398513"/>
              <a:ext cx="6030595" cy="2962910"/>
            </a:xfrm>
            <a:custGeom>
              <a:avLst/>
              <a:gdLst/>
              <a:ahLst/>
              <a:cxnLst/>
              <a:rect l="l" t="t" r="r" b="b"/>
              <a:pathLst>
                <a:path w="6030595" h="2962910">
                  <a:moveTo>
                    <a:pt x="1179017" y="2187410"/>
                  </a:moveTo>
                  <a:lnTo>
                    <a:pt x="42037" y="2187410"/>
                  </a:lnTo>
                  <a:lnTo>
                    <a:pt x="610679" y="2623845"/>
                  </a:lnTo>
                  <a:lnTo>
                    <a:pt x="1179017" y="2187410"/>
                  </a:lnTo>
                  <a:close/>
                </a:path>
                <a:path w="6030595" h="2962910">
                  <a:moveTo>
                    <a:pt x="1179017" y="1095413"/>
                  </a:moveTo>
                  <a:lnTo>
                    <a:pt x="42037" y="1095413"/>
                  </a:lnTo>
                  <a:lnTo>
                    <a:pt x="610679" y="1531835"/>
                  </a:lnTo>
                  <a:lnTo>
                    <a:pt x="1179017" y="1095413"/>
                  </a:lnTo>
                  <a:close/>
                </a:path>
                <a:path w="6030595" h="2962910">
                  <a:moveTo>
                    <a:pt x="1179017" y="0"/>
                  </a:moveTo>
                  <a:lnTo>
                    <a:pt x="42037" y="0"/>
                  </a:lnTo>
                  <a:lnTo>
                    <a:pt x="610679" y="436435"/>
                  </a:lnTo>
                  <a:lnTo>
                    <a:pt x="1179017" y="0"/>
                  </a:lnTo>
                  <a:close/>
                </a:path>
                <a:path w="6030595" h="2962910">
                  <a:moveTo>
                    <a:pt x="1221054" y="2193010"/>
                  </a:moveTo>
                  <a:lnTo>
                    <a:pt x="617524" y="2660726"/>
                  </a:lnTo>
                  <a:lnTo>
                    <a:pt x="613956" y="2661704"/>
                  </a:lnTo>
                  <a:lnTo>
                    <a:pt x="606793" y="2661704"/>
                  </a:lnTo>
                  <a:lnTo>
                    <a:pt x="603148" y="2660319"/>
                  </a:lnTo>
                  <a:lnTo>
                    <a:pt x="599884" y="2658033"/>
                  </a:lnTo>
                  <a:lnTo>
                    <a:pt x="0" y="2193010"/>
                  </a:lnTo>
                  <a:lnTo>
                    <a:pt x="0" y="2956369"/>
                  </a:lnTo>
                  <a:lnTo>
                    <a:pt x="2933" y="2959303"/>
                  </a:lnTo>
                  <a:lnTo>
                    <a:pt x="1218120" y="2959303"/>
                  </a:lnTo>
                  <a:lnTo>
                    <a:pt x="1221054" y="2956369"/>
                  </a:lnTo>
                  <a:lnTo>
                    <a:pt x="1221054" y="2661704"/>
                  </a:lnTo>
                  <a:lnTo>
                    <a:pt x="1221054" y="2193010"/>
                  </a:lnTo>
                  <a:close/>
                </a:path>
                <a:path w="6030595" h="2962910">
                  <a:moveTo>
                    <a:pt x="1221054" y="1101001"/>
                  </a:moveTo>
                  <a:lnTo>
                    <a:pt x="617524" y="1568729"/>
                  </a:lnTo>
                  <a:lnTo>
                    <a:pt x="613956" y="1569707"/>
                  </a:lnTo>
                  <a:lnTo>
                    <a:pt x="606793" y="1569707"/>
                  </a:lnTo>
                  <a:lnTo>
                    <a:pt x="603148" y="1568323"/>
                  </a:lnTo>
                  <a:lnTo>
                    <a:pt x="599884" y="1566037"/>
                  </a:lnTo>
                  <a:lnTo>
                    <a:pt x="0" y="1101001"/>
                  </a:lnTo>
                  <a:lnTo>
                    <a:pt x="0" y="1864372"/>
                  </a:lnTo>
                  <a:lnTo>
                    <a:pt x="2933" y="1867306"/>
                  </a:lnTo>
                  <a:lnTo>
                    <a:pt x="1218120" y="1867306"/>
                  </a:lnTo>
                  <a:lnTo>
                    <a:pt x="1221054" y="1864372"/>
                  </a:lnTo>
                  <a:lnTo>
                    <a:pt x="1221054" y="1569707"/>
                  </a:lnTo>
                  <a:lnTo>
                    <a:pt x="1221054" y="1101001"/>
                  </a:lnTo>
                  <a:close/>
                </a:path>
                <a:path w="6030595" h="2962910">
                  <a:moveTo>
                    <a:pt x="1221054" y="5600"/>
                  </a:moveTo>
                  <a:lnTo>
                    <a:pt x="617524" y="473316"/>
                  </a:lnTo>
                  <a:lnTo>
                    <a:pt x="613956" y="474294"/>
                  </a:lnTo>
                  <a:lnTo>
                    <a:pt x="606793" y="474294"/>
                  </a:lnTo>
                  <a:lnTo>
                    <a:pt x="603148" y="472909"/>
                  </a:lnTo>
                  <a:lnTo>
                    <a:pt x="599884" y="470623"/>
                  </a:lnTo>
                  <a:lnTo>
                    <a:pt x="0" y="5600"/>
                  </a:lnTo>
                  <a:lnTo>
                    <a:pt x="0" y="768959"/>
                  </a:lnTo>
                  <a:lnTo>
                    <a:pt x="2933" y="771893"/>
                  </a:lnTo>
                  <a:lnTo>
                    <a:pt x="1218120" y="771893"/>
                  </a:lnTo>
                  <a:lnTo>
                    <a:pt x="1221054" y="768959"/>
                  </a:lnTo>
                  <a:lnTo>
                    <a:pt x="1221054" y="474294"/>
                  </a:lnTo>
                  <a:lnTo>
                    <a:pt x="1221054" y="5600"/>
                  </a:lnTo>
                  <a:close/>
                </a:path>
                <a:path w="6030595" h="2962910">
                  <a:moveTo>
                    <a:pt x="2782074" y="2190813"/>
                  </a:moveTo>
                  <a:lnTo>
                    <a:pt x="1645094" y="2190813"/>
                  </a:lnTo>
                  <a:lnTo>
                    <a:pt x="2213737" y="2627249"/>
                  </a:lnTo>
                  <a:lnTo>
                    <a:pt x="2782074" y="2190813"/>
                  </a:lnTo>
                  <a:close/>
                </a:path>
                <a:path w="6030595" h="2962910">
                  <a:moveTo>
                    <a:pt x="2782074" y="1095413"/>
                  </a:moveTo>
                  <a:lnTo>
                    <a:pt x="1645094" y="1095413"/>
                  </a:lnTo>
                  <a:lnTo>
                    <a:pt x="2213737" y="1531835"/>
                  </a:lnTo>
                  <a:lnTo>
                    <a:pt x="2782074" y="1095413"/>
                  </a:lnTo>
                  <a:close/>
                </a:path>
                <a:path w="6030595" h="2962910">
                  <a:moveTo>
                    <a:pt x="2782074" y="0"/>
                  </a:moveTo>
                  <a:lnTo>
                    <a:pt x="1645094" y="0"/>
                  </a:lnTo>
                  <a:lnTo>
                    <a:pt x="2213737" y="436435"/>
                  </a:lnTo>
                  <a:lnTo>
                    <a:pt x="2782074" y="0"/>
                  </a:lnTo>
                  <a:close/>
                </a:path>
                <a:path w="6030595" h="2962910">
                  <a:moveTo>
                    <a:pt x="2824111" y="2196414"/>
                  </a:moveTo>
                  <a:lnTo>
                    <a:pt x="2220582" y="2664129"/>
                  </a:lnTo>
                  <a:lnTo>
                    <a:pt x="2217013" y="2665107"/>
                  </a:lnTo>
                  <a:lnTo>
                    <a:pt x="2209850" y="2665107"/>
                  </a:lnTo>
                  <a:lnTo>
                    <a:pt x="2206206" y="2663723"/>
                  </a:lnTo>
                  <a:lnTo>
                    <a:pt x="2202954" y="2661450"/>
                  </a:lnTo>
                  <a:lnTo>
                    <a:pt x="1603057" y="2196414"/>
                  </a:lnTo>
                  <a:lnTo>
                    <a:pt x="1603057" y="2959785"/>
                  </a:lnTo>
                  <a:lnTo>
                    <a:pt x="1605991" y="2962719"/>
                  </a:lnTo>
                  <a:lnTo>
                    <a:pt x="2821178" y="2962719"/>
                  </a:lnTo>
                  <a:lnTo>
                    <a:pt x="2824111" y="2959785"/>
                  </a:lnTo>
                  <a:lnTo>
                    <a:pt x="2824111" y="2665107"/>
                  </a:lnTo>
                  <a:lnTo>
                    <a:pt x="2824111" y="2196414"/>
                  </a:lnTo>
                  <a:close/>
                </a:path>
                <a:path w="6030595" h="2962910">
                  <a:moveTo>
                    <a:pt x="2824111" y="1101001"/>
                  </a:moveTo>
                  <a:lnTo>
                    <a:pt x="2220582" y="1568729"/>
                  </a:lnTo>
                  <a:lnTo>
                    <a:pt x="2217013" y="1569707"/>
                  </a:lnTo>
                  <a:lnTo>
                    <a:pt x="2209850" y="1569707"/>
                  </a:lnTo>
                  <a:lnTo>
                    <a:pt x="2206206" y="1568323"/>
                  </a:lnTo>
                  <a:lnTo>
                    <a:pt x="2202954" y="1566037"/>
                  </a:lnTo>
                  <a:lnTo>
                    <a:pt x="1603057" y="1101001"/>
                  </a:lnTo>
                  <a:lnTo>
                    <a:pt x="1603057" y="1864372"/>
                  </a:lnTo>
                  <a:lnTo>
                    <a:pt x="1605991" y="1867306"/>
                  </a:lnTo>
                  <a:lnTo>
                    <a:pt x="2821178" y="1867306"/>
                  </a:lnTo>
                  <a:lnTo>
                    <a:pt x="2824111" y="1864372"/>
                  </a:lnTo>
                  <a:lnTo>
                    <a:pt x="2824111" y="1569707"/>
                  </a:lnTo>
                  <a:lnTo>
                    <a:pt x="2824111" y="1101001"/>
                  </a:lnTo>
                  <a:close/>
                </a:path>
                <a:path w="6030595" h="2962910">
                  <a:moveTo>
                    <a:pt x="2824111" y="5600"/>
                  </a:moveTo>
                  <a:lnTo>
                    <a:pt x="2220582" y="473316"/>
                  </a:lnTo>
                  <a:lnTo>
                    <a:pt x="2217013" y="474294"/>
                  </a:lnTo>
                  <a:lnTo>
                    <a:pt x="2209850" y="474294"/>
                  </a:lnTo>
                  <a:lnTo>
                    <a:pt x="2206206" y="472909"/>
                  </a:lnTo>
                  <a:lnTo>
                    <a:pt x="2202954" y="470623"/>
                  </a:lnTo>
                  <a:lnTo>
                    <a:pt x="1603057" y="5600"/>
                  </a:lnTo>
                  <a:lnTo>
                    <a:pt x="1603057" y="768959"/>
                  </a:lnTo>
                  <a:lnTo>
                    <a:pt x="1605991" y="771893"/>
                  </a:lnTo>
                  <a:lnTo>
                    <a:pt x="2821178" y="771893"/>
                  </a:lnTo>
                  <a:lnTo>
                    <a:pt x="2824111" y="768959"/>
                  </a:lnTo>
                  <a:lnTo>
                    <a:pt x="2824111" y="474294"/>
                  </a:lnTo>
                  <a:lnTo>
                    <a:pt x="2824111" y="5600"/>
                  </a:lnTo>
                  <a:close/>
                </a:path>
                <a:path w="6030595" h="2962910">
                  <a:moveTo>
                    <a:pt x="4343133" y="2187410"/>
                  </a:moveTo>
                  <a:lnTo>
                    <a:pt x="3206153" y="2187410"/>
                  </a:lnTo>
                  <a:lnTo>
                    <a:pt x="3774795" y="2623845"/>
                  </a:lnTo>
                  <a:lnTo>
                    <a:pt x="4343133" y="2187410"/>
                  </a:lnTo>
                  <a:close/>
                </a:path>
                <a:path w="6030595" h="2962910">
                  <a:moveTo>
                    <a:pt x="4343133" y="1095413"/>
                  </a:moveTo>
                  <a:lnTo>
                    <a:pt x="3206153" y="1095413"/>
                  </a:lnTo>
                  <a:lnTo>
                    <a:pt x="3774795" y="1531835"/>
                  </a:lnTo>
                  <a:lnTo>
                    <a:pt x="4343133" y="1095413"/>
                  </a:lnTo>
                  <a:close/>
                </a:path>
                <a:path w="6030595" h="2962910">
                  <a:moveTo>
                    <a:pt x="4385145" y="0"/>
                  </a:moveTo>
                  <a:lnTo>
                    <a:pt x="3248152" y="0"/>
                  </a:lnTo>
                  <a:lnTo>
                    <a:pt x="3816807" y="436435"/>
                  </a:lnTo>
                  <a:lnTo>
                    <a:pt x="4385145" y="0"/>
                  </a:lnTo>
                  <a:close/>
                </a:path>
                <a:path w="6030595" h="2962910">
                  <a:moveTo>
                    <a:pt x="4385170" y="2193010"/>
                  </a:moveTo>
                  <a:lnTo>
                    <a:pt x="3781628" y="2660726"/>
                  </a:lnTo>
                  <a:lnTo>
                    <a:pt x="3778072" y="2661704"/>
                  </a:lnTo>
                  <a:lnTo>
                    <a:pt x="3770909" y="2661704"/>
                  </a:lnTo>
                  <a:lnTo>
                    <a:pt x="3767264" y="2660319"/>
                  </a:lnTo>
                  <a:lnTo>
                    <a:pt x="3764000" y="2658033"/>
                  </a:lnTo>
                  <a:lnTo>
                    <a:pt x="3164116" y="2193010"/>
                  </a:lnTo>
                  <a:lnTo>
                    <a:pt x="3164116" y="2956369"/>
                  </a:lnTo>
                  <a:lnTo>
                    <a:pt x="3167049" y="2959303"/>
                  </a:lnTo>
                  <a:lnTo>
                    <a:pt x="4382236" y="2959303"/>
                  </a:lnTo>
                  <a:lnTo>
                    <a:pt x="4385170" y="2956369"/>
                  </a:lnTo>
                  <a:lnTo>
                    <a:pt x="4385170" y="2661704"/>
                  </a:lnTo>
                  <a:lnTo>
                    <a:pt x="4385170" y="2193010"/>
                  </a:lnTo>
                  <a:close/>
                </a:path>
                <a:path w="6030595" h="2962910">
                  <a:moveTo>
                    <a:pt x="4385170" y="1101001"/>
                  </a:moveTo>
                  <a:lnTo>
                    <a:pt x="3781628" y="1568729"/>
                  </a:lnTo>
                  <a:lnTo>
                    <a:pt x="3778072" y="1569707"/>
                  </a:lnTo>
                  <a:lnTo>
                    <a:pt x="3770909" y="1569707"/>
                  </a:lnTo>
                  <a:lnTo>
                    <a:pt x="3767264" y="1568323"/>
                  </a:lnTo>
                  <a:lnTo>
                    <a:pt x="3764000" y="1566037"/>
                  </a:lnTo>
                  <a:lnTo>
                    <a:pt x="3164116" y="1101001"/>
                  </a:lnTo>
                  <a:lnTo>
                    <a:pt x="3164116" y="1864372"/>
                  </a:lnTo>
                  <a:lnTo>
                    <a:pt x="3167049" y="1867306"/>
                  </a:lnTo>
                  <a:lnTo>
                    <a:pt x="4382236" y="1867306"/>
                  </a:lnTo>
                  <a:lnTo>
                    <a:pt x="4385170" y="1864372"/>
                  </a:lnTo>
                  <a:lnTo>
                    <a:pt x="4385170" y="1569707"/>
                  </a:lnTo>
                  <a:lnTo>
                    <a:pt x="4385170" y="1101001"/>
                  </a:lnTo>
                  <a:close/>
                </a:path>
                <a:path w="6030595" h="2962910">
                  <a:moveTo>
                    <a:pt x="4427169" y="5600"/>
                  </a:moveTo>
                  <a:lnTo>
                    <a:pt x="3823639" y="473316"/>
                  </a:lnTo>
                  <a:lnTo>
                    <a:pt x="3820083" y="474294"/>
                  </a:lnTo>
                  <a:lnTo>
                    <a:pt x="3812908" y="474294"/>
                  </a:lnTo>
                  <a:lnTo>
                    <a:pt x="3809263" y="472909"/>
                  </a:lnTo>
                  <a:lnTo>
                    <a:pt x="3806012" y="470623"/>
                  </a:lnTo>
                  <a:lnTo>
                    <a:pt x="3206127" y="5600"/>
                  </a:lnTo>
                  <a:lnTo>
                    <a:pt x="3206127" y="768959"/>
                  </a:lnTo>
                  <a:lnTo>
                    <a:pt x="3209048" y="771893"/>
                  </a:lnTo>
                  <a:lnTo>
                    <a:pt x="4424248" y="771893"/>
                  </a:lnTo>
                  <a:lnTo>
                    <a:pt x="4427169" y="768959"/>
                  </a:lnTo>
                  <a:lnTo>
                    <a:pt x="4427169" y="474294"/>
                  </a:lnTo>
                  <a:lnTo>
                    <a:pt x="4427169" y="5600"/>
                  </a:lnTo>
                  <a:close/>
                </a:path>
                <a:path w="6030595" h="2962910">
                  <a:moveTo>
                    <a:pt x="5988202" y="2187410"/>
                  </a:moveTo>
                  <a:lnTo>
                    <a:pt x="4851222" y="2187410"/>
                  </a:lnTo>
                  <a:lnTo>
                    <a:pt x="5419864" y="2623845"/>
                  </a:lnTo>
                  <a:lnTo>
                    <a:pt x="5988202" y="2187410"/>
                  </a:lnTo>
                  <a:close/>
                </a:path>
                <a:path w="6030595" h="2962910">
                  <a:moveTo>
                    <a:pt x="5988202" y="1095413"/>
                  </a:moveTo>
                  <a:lnTo>
                    <a:pt x="4851222" y="1095413"/>
                  </a:lnTo>
                  <a:lnTo>
                    <a:pt x="5419864" y="1531835"/>
                  </a:lnTo>
                  <a:lnTo>
                    <a:pt x="5988202" y="1095413"/>
                  </a:lnTo>
                  <a:close/>
                </a:path>
                <a:path w="6030595" h="2962910">
                  <a:moveTo>
                    <a:pt x="5988202" y="0"/>
                  </a:moveTo>
                  <a:lnTo>
                    <a:pt x="4851222" y="0"/>
                  </a:lnTo>
                  <a:lnTo>
                    <a:pt x="5419864" y="436435"/>
                  </a:lnTo>
                  <a:lnTo>
                    <a:pt x="5988202" y="0"/>
                  </a:lnTo>
                  <a:close/>
                </a:path>
                <a:path w="6030595" h="2962910">
                  <a:moveTo>
                    <a:pt x="6030239" y="2193010"/>
                  </a:moveTo>
                  <a:lnTo>
                    <a:pt x="5426697" y="2660726"/>
                  </a:lnTo>
                  <a:lnTo>
                    <a:pt x="5423141" y="2661704"/>
                  </a:lnTo>
                  <a:lnTo>
                    <a:pt x="5415978" y="2661704"/>
                  </a:lnTo>
                  <a:lnTo>
                    <a:pt x="5412333" y="2660319"/>
                  </a:lnTo>
                  <a:lnTo>
                    <a:pt x="5409069" y="2658033"/>
                  </a:lnTo>
                  <a:lnTo>
                    <a:pt x="4809185" y="2193010"/>
                  </a:lnTo>
                  <a:lnTo>
                    <a:pt x="4809185" y="2956369"/>
                  </a:lnTo>
                  <a:lnTo>
                    <a:pt x="4812119" y="2959303"/>
                  </a:lnTo>
                  <a:lnTo>
                    <a:pt x="6027305" y="2959303"/>
                  </a:lnTo>
                  <a:lnTo>
                    <a:pt x="6030239" y="2956369"/>
                  </a:lnTo>
                  <a:lnTo>
                    <a:pt x="6030239" y="2661704"/>
                  </a:lnTo>
                  <a:lnTo>
                    <a:pt x="6030239" y="2193010"/>
                  </a:lnTo>
                  <a:close/>
                </a:path>
                <a:path w="6030595" h="2962910">
                  <a:moveTo>
                    <a:pt x="6030239" y="1101001"/>
                  </a:moveTo>
                  <a:lnTo>
                    <a:pt x="5426697" y="1568729"/>
                  </a:lnTo>
                  <a:lnTo>
                    <a:pt x="5423141" y="1569707"/>
                  </a:lnTo>
                  <a:lnTo>
                    <a:pt x="5415978" y="1569707"/>
                  </a:lnTo>
                  <a:lnTo>
                    <a:pt x="5412333" y="1568323"/>
                  </a:lnTo>
                  <a:lnTo>
                    <a:pt x="5409069" y="1566037"/>
                  </a:lnTo>
                  <a:lnTo>
                    <a:pt x="4809185" y="1101001"/>
                  </a:lnTo>
                  <a:lnTo>
                    <a:pt x="4809185" y="1864372"/>
                  </a:lnTo>
                  <a:lnTo>
                    <a:pt x="4812119" y="1867306"/>
                  </a:lnTo>
                  <a:lnTo>
                    <a:pt x="6027305" y="1867306"/>
                  </a:lnTo>
                  <a:lnTo>
                    <a:pt x="6030239" y="1864372"/>
                  </a:lnTo>
                  <a:lnTo>
                    <a:pt x="6030239" y="1569707"/>
                  </a:lnTo>
                  <a:lnTo>
                    <a:pt x="6030239" y="1101001"/>
                  </a:lnTo>
                  <a:close/>
                </a:path>
                <a:path w="6030595" h="2962910">
                  <a:moveTo>
                    <a:pt x="6030239" y="5600"/>
                  </a:moveTo>
                  <a:lnTo>
                    <a:pt x="5426697" y="473316"/>
                  </a:lnTo>
                  <a:lnTo>
                    <a:pt x="5423141" y="474294"/>
                  </a:lnTo>
                  <a:lnTo>
                    <a:pt x="5415978" y="474294"/>
                  </a:lnTo>
                  <a:lnTo>
                    <a:pt x="5412333" y="472909"/>
                  </a:lnTo>
                  <a:lnTo>
                    <a:pt x="5409069" y="470623"/>
                  </a:lnTo>
                  <a:lnTo>
                    <a:pt x="4809185" y="5600"/>
                  </a:lnTo>
                  <a:lnTo>
                    <a:pt x="4809185" y="768959"/>
                  </a:lnTo>
                  <a:lnTo>
                    <a:pt x="4812119" y="771893"/>
                  </a:lnTo>
                  <a:lnTo>
                    <a:pt x="6027305" y="771893"/>
                  </a:lnTo>
                  <a:lnTo>
                    <a:pt x="6030239" y="768959"/>
                  </a:lnTo>
                  <a:lnTo>
                    <a:pt x="6030239" y="474294"/>
                  </a:lnTo>
                  <a:lnTo>
                    <a:pt x="6030239" y="5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5722" y="6627930"/>
              <a:ext cx="1484792" cy="14847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61803" y="6911458"/>
            <a:ext cx="1812289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35" dirty="0">
                <a:solidFill>
                  <a:srgbClr val="FFFFFF"/>
                </a:solidFill>
                <a:latin typeface="Verdana"/>
                <a:cs typeface="Verdana"/>
              </a:rPr>
              <a:t>Inbox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60329" y="339681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4" h="772160">
                <a:moveTo>
                  <a:pt x="0" y="5597"/>
                </a:moveTo>
                <a:lnTo>
                  <a:pt x="0" y="768966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6"/>
                </a:lnTo>
                <a:lnTo>
                  <a:pt x="1221051" y="474293"/>
                </a:lnTo>
                <a:lnTo>
                  <a:pt x="606787" y="474293"/>
                </a:lnTo>
                <a:lnTo>
                  <a:pt x="603143" y="472909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4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3"/>
                </a:lnTo>
                <a:lnTo>
                  <a:pt x="1221051" y="474293"/>
                </a:lnTo>
                <a:lnTo>
                  <a:pt x="1221051" y="5597"/>
                </a:lnTo>
                <a:close/>
              </a:path>
              <a:path w="1221104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2723" y="6627930"/>
            <a:ext cx="1484792" cy="14847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27488" y="2955520"/>
            <a:ext cx="7265670" cy="5398135"/>
          </a:xfrm>
          <a:prstGeom prst="rect">
            <a:avLst/>
          </a:prstGeom>
          <a:ln w="628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900">
              <a:latin typeface="Times New Roman"/>
              <a:cs typeface="Times New Roman"/>
            </a:endParaRPr>
          </a:p>
          <a:p>
            <a:pPr marR="1247140" algn="ctr">
              <a:lnSpc>
                <a:spcPct val="100000"/>
              </a:lnSpc>
              <a:spcBef>
                <a:spcPts val="3070"/>
              </a:spcBef>
            </a:pPr>
            <a:r>
              <a:rPr sz="4950" spc="-45" dirty="0">
                <a:solidFill>
                  <a:srgbClr val="FFFFFF"/>
                </a:solidFill>
                <a:latin typeface="Verdana"/>
                <a:cs typeface="Verdana"/>
              </a:rPr>
              <a:t>Spam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02338" y="449222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4" h="772160">
                <a:moveTo>
                  <a:pt x="0" y="5597"/>
                </a:moveTo>
                <a:lnTo>
                  <a:pt x="0" y="768967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7"/>
                </a:lnTo>
                <a:lnTo>
                  <a:pt x="1221051" y="474294"/>
                </a:lnTo>
                <a:lnTo>
                  <a:pt x="606787" y="474294"/>
                </a:lnTo>
                <a:lnTo>
                  <a:pt x="603143" y="472910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4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4"/>
                </a:lnTo>
                <a:lnTo>
                  <a:pt x="1221051" y="474294"/>
                </a:lnTo>
                <a:lnTo>
                  <a:pt x="1221051" y="5597"/>
                </a:lnTo>
                <a:close/>
              </a:path>
              <a:path w="1221104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63390" y="339681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6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6"/>
                </a:lnTo>
                <a:lnTo>
                  <a:pt x="1221051" y="474293"/>
                </a:lnTo>
                <a:lnTo>
                  <a:pt x="606787" y="474293"/>
                </a:lnTo>
                <a:lnTo>
                  <a:pt x="603143" y="472909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3"/>
                </a:lnTo>
                <a:lnTo>
                  <a:pt x="1221051" y="474293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66451" y="339681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6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6"/>
                </a:lnTo>
                <a:lnTo>
                  <a:pt x="1221051" y="474293"/>
                </a:lnTo>
                <a:lnTo>
                  <a:pt x="606787" y="474293"/>
                </a:lnTo>
                <a:lnTo>
                  <a:pt x="603143" y="472909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3"/>
                </a:lnTo>
                <a:lnTo>
                  <a:pt x="1221051" y="474293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69511" y="339681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6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6"/>
                </a:lnTo>
                <a:lnTo>
                  <a:pt x="1221051" y="474293"/>
                </a:lnTo>
                <a:lnTo>
                  <a:pt x="606787" y="474293"/>
                </a:lnTo>
                <a:lnTo>
                  <a:pt x="603143" y="472909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3"/>
                </a:lnTo>
                <a:lnTo>
                  <a:pt x="1221051" y="474293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63390" y="449222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7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7"/>
                </a:lnTo>
                <a:lnTo>
                  <a:pt x="1221051" y="474294"/>
                </a:lnTo>
                <a:lnTo>
                  <a:pt x="606787" y="474294"/>
                </a:lnTo>
                <a:lnTo>
                  <a:pt x="603143" y="472910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4"/>
                </a:lnTo>
                <a:lnTo>
                  <a:pt x="1221051" y="474294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66451" y="449222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7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7"/>
                </a:lnTo>
                <a:lnTo>
                  <a:pt x="1221051" y="474294"/>
                </a:lnTo>
                <a:lnTo>
                  <a:pt x="606787" y="474294"/>
                </a:lnTo>
                <a:lnTo>
                  <a:pt x="603143" y="472910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4"/>
                </a:lnTo>
                <a:lnTo>
                  <a:pt x="1221051" y="474294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669511" y="4492228"/>
            <a:ext cx="1221105" cy="772160"/>
          </a:xfrm>
          <a:custGeom>
            <a:avLst/>
            <a:gdLst/>
            <a:ahLst/>
            <a:cxnLst/>
            <a:rect l="l" t="t" r="r" b="b"/>
            <a:pathLst>
              <a:path w="1221105" h="772160">
                <a:moveTo>
                  <a:pt x="0" y="5597"/>
                </a:moveTo>
                <a:lnTo>
                  <a:pt x="0" y="768967"/>
                </a:lnTo>
                <a:lnTo>
                  <a:pt x="2931" y="771897"/>
                </a:lnTo>
                <a:lnTo>
                  <a:pt x="1218119" y="771897"/>
                </a:lnTo>
                <a:lnTo>
                  <a:pt x="1221051" y="768967"/>
                </a:lnTo>
                <a:lnTo>
                  <a:pt x="1221051" y="474294"/>
                </a:lnTo>
                <a:lnTo>
                  <a:pt x="606787" y="474294"/>
                </a:lnTo>
                <a:lnTo>
                  <a:pt x="603143" y="472910"/>
                </a:lnTo>
                <a:lnTo>
                  <a:pt x="599887" y="470629"/>
                </a:lnTo>
                <a:lnTo>
                  <a:pt x="0" y="5597"/>
                </a:lnTo>
                <a:close/>
              </a:path>
              <a:path w="1221105" h="772160">
                <a:moveTo>
                  <a:pt x="1221051" y="5597"/>
                </a:moveTo>
                <a:lnTo>
                  <a:pt x="617520" y="473316"/>
                </a:lnTo>
                <a:lnTo>
                  <a:pt x="613949" y="474294"/>
                </a:lnTo>
                <a:lnTo>
                  <a:pt x="1221051" y="474294"/>
                </a:lnTo>
                <a:lnTo>
                  <a:pt x="1221051" y="5597"/>
                </a:lnTo>
                <a:close/>
              </a:path>
              <a:path w="1221105" h="772160">
                <a:moveTo>
                  <a:pt x="1179011" y="0"/>
                </a:moveTo>
                <a:lnTo>
                  <a:pt x="42030" y="0"/>
                </a:lnTo>
                <a:lnTo>
                  <a:pt x="610672" y="436431"/>
                </a:lnTo>
                <a:lnTo>
                  <a:pt x="1179011" y="0"/>
                </a:lnTo>
                <a:close/>
              </a:path>
            </a:pathLst>
          </a:custGeom>
          <a:solidFill>
            <a:srgbClr val="D7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CFCCFA3-6724-5EAF-1C3C-E3A23441D1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86</a:t>
            </a:fld>
            <a:endParaRPr lang="en-GB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2933" y="4544364"/>
            <a:ext cx="2094177" cy="20941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6987" y="4544364"/>
            <a:ext cx="2094177" cy="20941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169C3-D78D-8DE4-2EE7-7D3926461A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F0F7C7-C66C-FA98-D2AF-CEEB2F86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7481" y="1390057"/>
            <a:ext cx="14489430" cy="845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45" dirty="0">
                <a:solidFill>
                  <a:srgbClr val="FFFFFF"/>
                </a:solidFill>
                <a:latin typeface="Arial MT"/>
                <a:cs typeface="Arial MT"/>
              </a:rPr>
              <a:t>"My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35" dirty="0">
                <a:solidFill>
                  <a:srgbClr val="FFFFFF"/>
                </a:solidFill>
                <a:latin typeface="Arial MT"/>
                <a:cs typeface="Arial MT"/>
              </a:rPr>
              <a:t>grandson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05" dirty="0">
                <a:solidFill>
                  <a:srgbClr val="FFFFFF"/>
                </a:solidFill>
                <a:latin typeface="Arial MT"/>
                <a:cs typeface="Arial MT"/>
              </a:rPr>
              <a:t>loved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40" dirty="0">
                <a:solidFill>
                  <a:srgbClr val="FFFFFF"/>
                </a:solidFill>
                <a:latin typeface="Arial MT"/>
                <a:cs typeface="Arial MT"/>
              </a:rPr>
              <a:t>it!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45" dirty="0">
                <a:solidFill>
                  <a:srgbClr val="FFFFFF"/>
                </a:solidFill>
                <a:latin typeface="Arial MT"/>
                <a:cs typeface="Arial MT"/>
              </a:rPr>
              <a:t>much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65" dirty="0">
                <a:solidFill>
                  <a:srgbClr val="FFFFFF"/>
                </a:solidFill>
                <a:latin typeface="Arial MT"/>
                <a:cs typeface="Arial MT"/>
              </a:rPr>
              <a:t>fun!"</a:t>
            </a:r>
            <a:endParaRPr sz="5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5850" spc="390" dirty="0">
                <a:solidFill>
                  <a:srgbClr val="FFFFFF"/>
                </a:solidFill>
                <a:latin typeface="Arial MT"/>
                <a:cs typeface="Arial MT"/>
              </a:rPr>
              <a:t>"Product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40" dirty="0">
                <a:solidFill>
                  <a:srgbClr val="FFFFFF"/>
                </a:solidFill>
                <a:latin typeface="Arial MT"/>
                <a:cs typeface="Arial MT"/>
              </a:rPr>
              <a:t>broke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5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20" dirty="0">
                <a:solidFill>
                  <a:srgbClr val="FFFFFF"/>
                </a:solidFill>
                <a:latin typeface="Arial MT"/>
                <a:cs typeface="Arial MT"/>
              </a:rPr>
              <a:t>few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70" dirty="0">
                <a:solidFill>
                  <a:srgbClr val="FFFFFF"/>
                </a:solidFill>
                <a:latin typeface="Arial MT"/>
                <a:cs typeface="Arial MT"/>
              </a:rPr>
              <a:t>days."</a:t>
            </a:r>
            <a:endParaRPr sz="58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200">
              <a:latin typeface="Arial MT"/>
              <a:cs typeface="Arial MT"/>
            </a:endParaRPr>
          </a:p>
          <a:p>
            <a:pPr marL="12700" marR="198755">
              <a:lnSpc>
                <a:spcPts val="6930"/>
              </a:lnSpc>
              <a:spcBef>
                <a:spcPts val="5235"/>
              </a:spcBef>
            </a:pP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"One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0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games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I've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played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5850" spc="-16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95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85" dirty="0">
                <a:solidFill>
                  <a:srgbClr val="FFFFFF"/>
                </a:solidFill>
                <a:latin typeface="Arial MT"/>
                <a:cs typeface="Arial MT"/>
              </a:rPr>
              <a:t>time."</a:t>
            </a:r>
            <a:endParaRPr sz="5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5850" spc="340" dirty="0">
                <a:solidFill>
                  <a:srgbClr val="FFFFFF"/>
                </a:solidFill>
                <a:latin typeface="Arial MT"/>
                <a:cs typeface="Arial MT"/>
              </a:rPr>
              <a:t>"Kind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25" dirty="0">
                <a:solidFill>
                  <a:srgbClr val="FFFFFF"/>
                </a:solidFill>
                <a:latin typeface="Arial MT"/>
                <a:cs typeface="Arial MT"/>
              </a:rPr>
              <a:t>cheap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0" dirty="0">
                <a:solidFill>
                  <a:srgbClr val="FFFFFF"/>
                </a:solidFill>
                <a:latin typeface="Arial MT"/>
                <a:cs typeface="Arial MT"/>
              </a:rPr>
              <a:t>flimsy,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09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20" dirty="0">
                <a:solidFill>
                  <a:srgbClr val="FFFFFF"/>
                </a:solidFill>
                <a:latin typeface="Arial MT"/>
                <a:cs typeface="Arial MT"/>
              </a:rPr>
              <a:t>worth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25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5DDC0-D879-7DD6-B4C3-600E2DE3A61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88</a:t>
            </a:fld>
            <a:endParaRPr lang="en-GB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7481" y="1390057"/>
            <a:ext cx="13505815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45" dirty="0">
                <a:solidFill>
                  <a:srgbClr val="FFFFFF"/>
                </a:solidFill>
                <a:latin typeface="Arial MT"/>
                <a:cs typeface="Arial MT"/>
              </a:rPr>
              <a:t>"My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35" dirty="0">
                <a:solidFill>
                  <a:srgbClr val="FFFFFF"/>
                </a:solidFill>
                <a:latin typeface="Arial MT"/>
                <a:cs typeface="Arial MT"/>
              </a:rPr>
              <a:t>grandson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05" dirty="0">
                <a:solidFill>
                  <a:srgbClr val="FFFFFF"/>
                </a:solidFill>
                <a:latin typeface="Arial MT"/>
                <a:cs typeface="Arial MT"/>
              </a:rPr>
              <a:t>loved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40" dirty="0">
                <a:solidFill>
                  <a:srgbClr val="FFFFFF"/>
                </a:solidFill>
                <a:latin typeface="Arial MT"/>
                <a:cs typeface="Arial MT"/>
              </a:rPr>
              <a:t>it!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45" dirty="0">
                <a:solidFill>
                  <a:srgbClr val="FFFFFF"/>
                </a:solidFill>
                <a:latin typeface="Arial MT"/>
                <a:cs typeface="Arial MT"/>
              </a:rPr>
              <a:t>much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65" dirty="0">
                <a:solidFill>
                  <a:srgbClr val="FFFFFF"/>
                </a:solidFill>
                <a:latin typeface="Arial MT"/>
                <a:cs typeface="Arial MT"/>
              </a:rPr>
              <a:t>fun!"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7481" y="3569861"/>
            <a:ext cx="12070080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90" dirty="0">
                <a:solidFill>
                  <a:srgbClr val="FFFFFF"/>
                </a:solidFill>
                <a:latin typeface="Arial MT"/>
                <a:cs typeface="Arial MT"/>
              </a:rPr>
              <a:t>"Product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40" dirty="0">
                <a:solidFill>
                  <a:srgbClr val="FFFFFF"/>
                </a:solidFill>
                <a:latin typeface="Arial MT"/>
                <a:cs typeface="Arial MT"/>
              </a:rPr>
              <a:t>broke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5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20" dirty="0">
                <a:solidFill>
                  <a:srgbClr val="FFFFFF"/>
                </a:solidFill>
                <a:latin typeface="Arial MT"/>
                <a:cs typeface="Arial MT"/>
              </a:rPr>
              <a:t>few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70" dirty="0">
                <a:solidFill>
                  <a:srgbClr val="FFFFFF"/>
                </a:solidFill>
                <a:latin typeface="Arial MT"/>
                <a:cs typeface="Arial MT"/>
              </a:rPr>
              <a:t>days."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7481" y="5992718"/>
            <a:ext cx="14295119" cy="17976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290"/>
              </a:spcBef>
            </a:pP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"One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0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games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I've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played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5850" spc="-16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95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85" dirty="0">
                <a:solidFill>
                  <a:srgbClr val="FFFFFF"/>
                </a:solidFill>
                <a:latin typeface="Arial MT"/>
                <a:cs typeface="Arial MT"/>
              </a:rPr>
              <a:t>time."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7481" y="8927451"/>
            <a:ext cx="14489430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40" dirty="0">
                <a:solidFill>
                  <a:srgbClr val="FFFFFF"/>
                </a:solidFill>
                <a:latin typeface="Arial MT"/>
                <a:cs typeface="Arial MT"/>
              </a:rPr>
              <a:t>"Kind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25" dirty="0">
                <a:solidFill>
                  <a:srgbClr val="FFFFFF"/>
                </a:solidFill>
                <a:latin typeface="Arial MT"/>
                <a:cs typeface="Arial MT"/>
              </a:rPr>
              <a:t>cheap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0" dirty="0">
                <a:solidFill>
                  <a:srgbClr val="FFFFFF"/>
                </a:solidFill>
                <a:latin typeface="Arial MT"/>
                <a:cs typeface="Arial MT"/>
              </a:rPr>
              <a:t>flimsy,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09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20" dirty="0">
                <a:solidFill>
                  <a:srgbClr val="FFFFFF"/>
                </a:solidFill>
                <a:latin typeface="Arial MT"/>
                <a:cs typeface="Arial MT"/>
              </a:rPr>
              <a:t>worth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25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58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5" y="1220679"/>
            <a:ext cx="1256506" cy="12565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755" y="3400482"/>
            <a:ext cx="1256506" cy="12565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5" y="6263117"/>
            <a:ext cx="1256506" cy="125650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755" y="8758073"/>
            <a:ext cx="1256506" cy="125650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971277-4681-9FAB-8668-702186C808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89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E732-9975-BEAF-4B3F-37D6B86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686" y="516390"/>
            <a:ext cx="17675727" cy="1395095"/>
          </a:xfrm>
        </p:spPr>
        <p:txBody>
          <a:bodyPr wrap="square" lIns="0" tIns="0" rIns="0" bIns="0">
            <a:spAutoFit/>
          </a:bodyPr>
          <a:lstStyle/>
          <a:p>
            <a:r>
              <a:rPr lang="en-US" sz="9150" spc="15" dirty="0">
                <a:latin typeface="Verdana"/>
                <a:cs typeface="Verdana"/>
              </a:rPr>
              <a:t>Text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3FE98-63A1-98A1-48C7-2CD0808734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2" descr="http://images.bidnessetc.com/img/google-inc-updates-its-gmail-settings-improves-spam-detection.jpg">
            <a:extLst>
              <a:ext uri="{FF2B5EF4-FFF2-40B4-BE49-F238E27FC236}">
                <a16:creationId xmlns:a16="http://schemas.microsoft.com/office/drawing/2014/main" id="{8460D812-50F1-31C9-1CDC-CC1185807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5197"/>
          <a:stretch/>
        </p:blipFill>
        <p:spPr bwMode="auto">
          <a:xfrm>
            <a:off x="1131636" y="2073275"/>
            <a:ext cx="8305385" cy="42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CBC58C-6EF1-848B-A244-20FCCA525925}"/>
              </a:ext>
            </a:extLst>
          </p:cNvPr>
          <p:cNvGrpSpPr/>
          <p:nvPr/>
        </p:nvGrpSpPr>
        <p:grpSpPr>
          <a:xfrm>
            <a:off x="2279650" y="6544487"/>
            <a:ext cx="15995307" cy="4380458"/>
            <a:chOff x="628650" y="3936825"/>
            <a:chExt cx="8095518" cy="1903036"/>
          </a:xfrm>
        </p:grpSpPr>
        <p:pic>
          <p:nvPicPr>
            <p:cNvPr id="7" name="Picture 6" descr="https://www.wired.com/images_blogs/gadgetlab/2013/05/gmail_desktopview.png">
              <a:extLst>
                <a:ext uri="{FF2B5EF4-FFF2-40B4-BE49-F238E27FC236}">
                  <a16:creationId xmlns:a16="http://schemas.microsoft.com/office/drawing/2014/main" id="{8A498967-FA2B-871C-8EE5-362360E6E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3936825"/>
              <a:ext cx="8023653" cy="184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604839-738E-A268-D141-3BCEB98DF76E}"/>
                </a:ext>
              </a:extLst>
            </p:cNvPr>
            <p:cNvSpPr txBox="1"/>
            <p:nvPr/>
          </p:nvSpPr>
          <p:spPr>
            <a:xfrm>
              <a:off x="7521146" y="5562862"/>
              <a:ext cx="1203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www.wired.com</a:t>
              </a:r>
            </a:p>
          </p:txBody>
        </p:sp>
      </p:grpSp>
      <p:pic>
        <p:nvPicPr>
          <p:cNvPr id="9" name="Picture 8" descr="https://wiredal.files.wordpress.com/2010/08/gmail_attachment.jpg?w=560">
            <a:extLst>
              <a:ext uri="{FF2B5EF4-FFF2-40B4-BE49-F238E27FC236}">
                <a16:creationId xmlns:a16="http://schemas.microsoft.com/office/drawing/2014/main" id="{BF3C683F-812C-FB77-3AA4-6BFEC832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18" y="2104390"/>
            <a:ext cx="9705203" cy="40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0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7481" y="1390057"/>
            <a:ext cx="13642975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45" dirty="0">
                <a:solidFill>
                  <a:srgbClr val="FFFFFF"/>
                </a:solidFill>
                <a:latin typeface="Arial MT"/>
                <a:cs typeface="Arial MT"/>
              </a:rPr>
              <a:t>"My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35" dirty="0">
                <a:solidFill>
                  <a:srgbClr val="FFFFFF"/>
                </a:solidFill>
                <a:latin typeface="Arial MT"/>
                <a:cs typeface="Arial MT"/>
              </a:rPr>
              <a:t>grandson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40" dirty="0">
                <a:solidFill>
                  <a:srgbClr val="61D836"/>
                </a:solidFill>
                <a:latin typeface="Verdana"/>
                <a:cs typeface="Verdana"/>
              </a:rPr>
              <a:t>loved</a:t>
            </a:r>
            <a:r>
              <a:rPr sz="5850" spc="-305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5850" spc="240" dirty="0">
                <a:solidFill>
                  <a:srgbClr val="FFFFFF"/>
                </a:solidFill>
                <a:latin typeface="Arial MT"/>
                <a:cs typeface="Arial MT"/>
              </a:rPr>
              <a:t>it!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45" dirty="0">
                <a:solidFill>
                  <a:srgbClr val="FFFFFF"/>
                </a:solidFill>
                <a:latin typeface="Arial MT"/>
                <a:cs typeface="Arial MT"/>
              </a:rPr>
              <a:t>much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0" dirty="0">
                <a:solidFill>
                  <a:srgbClr val="61D836"/>
                </a:solidFill>
                <a:latin typeface="Verdana"/>
                <a:cs typeface="Verdana"/>
              </a:rPr>
              <a:t>fun</a:t>
            </a:r>
            <a:r>
              <a:rPr sz="5850" spc="30" dirty="0">
                <a:solidFill>
                  <a:srgbClr val="FFFFFF"/>
                </a:solidFill>
                <a:latin typeface="Arial MT"/>
                <a:cs typeface="Arial MT"/>
              </a:rPr>
              <a:t>!"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7481" y="3569861"/>
            <a:ext cx="12168505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90" dirty="0">
                <a:solidFill>
                  <a:srgbClr val="FFFFFF"/>
                </a:solidFill>
                <a:latin typeface="Arial MT"/>
                <a:cs typeface="Arial MT"/>
              </a:rPr>
              <a:t>"Product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95" dirty="0">
                <a:solidFill>
                  <a:srgbClr val="FF644E"/>
                </a:solidFill>
                <a:latin typeface="Verdana"/>
                <a:cs typeface="Verdana"/>
              </a:rPr>
              <a:t>broke</a:t>
            </a:r>
            <a:r>
              <a:rPr sz="5850" spc="-315" dirty="0">
                <a:solidFill>
                  <a:srgbClr val="FF644E"/>
                </a:solidFill>
                <a:latin typeface="Verdana"/>
                <a:cs typeface="Verdana"/>
              </a:rPr>
              <a:t> </a:t>
            </a:r>
            <a:r>
              <a:rPr sz="5850" spc="355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20" dirty="0">
                <a:solidFill>
                  <a:srgbClr val="FFFFFF"/>
                </a:solidFill>
                <a:latin typeface="Arial MT"/>
                <a:cs typeface="Arial MT"/>
              </a:rPr>
              <a:t>few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70" dirty="0">
                <a:solidFill>
                  <a:srgbClr val="FFFFFF"/>
                </a:solidFill>
                <a:latin typeface="Arial MT"/>
                <a:cs typeface="Arial MT"/>
              </a:rPr>
              <a:t>days."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7481" y="5992718"/>
            <a:ext cx="14334490" cy="17976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6930"/>
              </a:lnSpc>
              <a:spcBef>
                <a:spcPts val="290"/>
              </a:spcBef>
            </a:pP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"One</a:t>
            </a:r>
            <a:r>
              <a:rPr sz="5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0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75" dirty="0">
                <a:solidFill>
                  <a:srgbClr val="61D836"/>
                </a:solidFill>
                <a:latin typeface="Verdana"/>
                <a:cs typeface="Verdana"/>
              </a:rPr>
              <a:t>best</a:t>
            </a:r>
            <a:r>
              <a:rPr sz="5850" spc="-310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games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65" dirty="0">
                <a:solidFill>
                  <a:srgbClr val="FFFFFF"/>
                </a:solidFill>
                <a:latin typeface="Arial MT"/>
                <a:cs typeface="Arial MT"/>
              </a:rPr>
              <a:t>I've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10" dirty="0">
                <a:solidFill>
                  <a:srgbClr val="FFFFFF"/>
                </a:solidFill>
                <a:latin typeface="Arial MT"/>
                <a:cs typeface="Arial MT"/>
              </a:rPr>
              <a:t>played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4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105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5850" spc="-16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395" dirty="0">
                <a:solidFill>
                  <a:srgbClr val="FFFFFF"/>
                </a:solidFill>
                <a:latin typeface="Arial MT"/>
                <a:cs typeface="Arial MT"/>
              </a:rPr>
              <a:t>long</a:t>
            </a:r>
            <a:r>
              <a:rPr sz="58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85" dirty="0">
                <a:solidFill>
                  <a:srgbClr val="FFFFFF"/>
                </a:solidFill>
                <a:latin typeface="Arial MT"/>
                <a:cs typeface="Arial MT"/>
              </a:rPr>
              <a:t>time."</a:t>
            </a:r>
            <a:endParaRPr sz="5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67481" y="8927451"/>
            <a:ext cx="14673580" cy="91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spc="340" dirty="0">
                <a:solidFill>
                  <a:srgbClr val="FFFFFF"/>
                </a:solidFill>
                <a:latin typeface="Arial MT"/>
                <a:cs typeface="Arial MT"/>
              </a:rPr>
              <a:t>"Kind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49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90" dirty="0">
                <a:solidFill>
                  <a:srgbClr val="FF644E"/>
                </a:solidFill>
                <a:latin typeface="Verdana"/>
                <a:cs typeface="Verdana"/>
              </a:rPr>
              <a:t>cheap</a:t>
            </a:r>
            <a:r>
              <a:rPr sz="5850" spc="-305" dirty="0">
                <a:solidFill>
                  <a:srgbClr val="FF644E"/>
                </a:solidFill>
                <a:latin typeface="Verdana"/>
                <a:cs typeface="Verdana"/>
              </a:rPr>
              <a:t> </a:t>
            </a:r>
            <a:r>
              <a:rPr sz="5850" spc="3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-35" dirty="0">
                <a:solidFill>
                  <a:srgbClr val="FF644E"/>
                </a:solidFill>
                <a:latin typeface="Verdana"/>
                <a:cs typeface="Verdana"/>
              </a:rPr>
              <a:t>flimsy</a:t>
            </a:r>
            <a:r>
              <a:rPr sz="5850" spc="-3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09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520" dirty="0">
                <a:solidFill>
                  <a:srgbClr val="FFFFFF"/>
                </a:solidFill>
                <a:latin typeface="Arial MT"/>
                <a:cs typeface="Arial MT"/>
              </a:rPr>
              <a:t>worth</a:t>
            </a:r>
            <a:r>
              <a:rPr sz="5850" spc="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850" spc="225" dirty="0">
                <a:solidFill>
                  <a:srgbClr val="FFFFFF"/>
                </a:solidFill>
                <a:latin typeface="Arial MT"/>
                <a:cs typeface="Arial MT"/>
              </a:rPr>
              <a:t>it."</a:t>
            </a:r>
            <a:endParaRPr sz="58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5" y="1220679"/>
            <a:ext cx="1256506" cy="12565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755" y="3400482"/>
            <a:ext cx="1256506" cy="12565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755" y="6263117"/>
            <a:ext cx="1256506" cy="125650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755" y="8758073"/>
            <a:ext cx="1256506" cy="125650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D96AC5-F528-72D5-2E4E-9924BDF1D5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90</a:t>
            </a:fld>
            <a:endParaRPr lang="en-GB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107" y="3357045"/>
            <a:ext cx="121564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45" dirty="0">
                <a:solidFill>
                  <a:srgbClr val="FFFFFF"/>
                </a:solidFill>
                <a:latin typeface="Verdana"/>
                <a:cs typeface="Verdana"/>
              </a:rPr>
              <a:t>bag-of-words</a:t>
            </a:r>
            <a:r>
              <a:rPr sz="9200" spc="-5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00" spc="19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5107" y="5529060"/>
            <a:ext cx="16757650" cy="1917833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7259"/>
              </a:lnSpc>
              <a:spcBef>
                <a:spcPts val="355"/>
              </a:spcBef>
            </a:pPr>
            <a:r>
              <a:rPr sz="6150" spc="459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9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9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7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6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245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90" dirty="0">
                <a:solidFill>
                  <a:srgbClr val="C00000"/>
                </a:solidFill>
                <a:latin typeface="Arial MT"/>
                <a:cs typeface="Arial MT"/>
              </a:rPr>
              <a:t>unordered</a:t>
            </a:r>
            <a:r>
              <a:rPr sz="6150" spc="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-16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370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61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5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61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150" spc="434" dirty="0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endParaRPr sz="61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0863" y="4809931"/>
            <a:ext cx="72624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110" dirty="0">
                <a:latin typeface="Verdana"/>
                <a:cs typeface="Verdana"/>
              </a:rPr>
              <a:t>Naive</a:t>
            </a:r>
            <a:r>
              <a:rPr sz="9200" spc="-535" dirty="0">
                <a:latin typeface="Verdana"/>
                <a:cs typeface="Verdana"/>
              </a:rPr>
              <a:t> </a:t>
            </a:r>
            <a:r>
              <a:rPr sz="9200" spc="45" dirty="0">
                <a:latin typeface="Verdana"/>
                <a:cs typeface="Verdana"/>
              </a:rPr>
              <a:t>Bayes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FB04C-63A2-6CDE-4F79-439F7D050A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92</a:t>
            </a:fld>
            <a:endParaRPr lang="en-GB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1811" y="391218"/>
            <a:ext cx="68402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40" dirty="0">
                <a:latin typeface="Verdana"/>
                <a:cs typeface="Verdana"/>
              </a:rPr>
              <a:t>Bayes'</a:t>
            </a:r>
            <a:r>
              <a:rPr sz="9200" spc="-540" dirty="0">
                <a:latin typeface="Verdana"/>
                <a:cs typeface="Verdana"/>
              </a:rPr>
              <a:t> </a:t>
            </a:r>
            <a:r>
              <a:rPr sz="9200" spc="95" dirty="0">
                <a:latin typeface="Verdana"/>
                <a:cs typeface="Verdana"/>
              </a:rPr>
              <a:t>Rule</a:t>
            </a:r>
            <a:endParaRPr sz="9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1882" y="3397195"/>
            <a:ext cx="12432030" cy="2036455"/>
          </a:xfrm>
          <a:prstGeom prst="rect">
            <a:avLst/>
          </a:prstGeom>
        </p:spPr>
        <p:txBody>
          <a:bodyPr vert="horz" wrap="square" lIns="0" tIns="4241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340"/>
              </a:spcBef>
              <a:tabLst>
                <a:tab pos="5801360" algn="l"/>
              </a:tabLst>
            </a:pPr>
            <a:r>
              <a:rPr lang="en-GB" sz="15675" i="1" spc="15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lang="en-GB" sz="15675" spc="7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en-GB" sz="15675" i="1" spc="15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lang="en-GB" sz="15675" i="1" spc="-2175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GB" sz="15675" spc="60" baseline="-35087" dirty="0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lang="en-GB" sz="15675" spc="-1710" baseline="-35087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GB" sz="15675" i="1" spc="30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GB" sz="15675" spc="7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lang="en-GB" sz="15675" spc="690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GB" sz="15675" spc="1912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lang="en-GB" sz="15675" baseline="-35353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lang="en-GB" sz="104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lang="en-GB" sz="10450" spc="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en-GB" sz="10450" i="1" spc="2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GB" sz="10450" i="1" spc="-14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GB" sz="10450" spc="40" dirty="0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lang="en-GB" sz="10450" spc="-1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lang="en-GB" sz="1045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lang="en-GB" sz="10450" spc="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lang="en-GB" sz="104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22223" y="5678678"/>
            <a:ext cx="6579234" cy="125730"/>
          </a:xfrm>
          <a:custGeom>
            <a:avLst/>
            <a:gdLst/>
            <a:ahLst/>
            <a:cxnLst/>
            <a:rect l="l" t="t" r="r" b="b"/>
            <a:pathLst>
              <a:path w="6579234" h="125729">
                <a:moveTo>
                  <a:pt x="0" y="0"/>
                </a:moveTo>
                <a:lnTo>
                  <a:pt x="6579194" y="0"/>
                </a:lnTo>
                <a:lnTo>
                  <a:pt x="6579194" y="125650"/>
                </a:lnTo>
                <a:lnTo>
                  <a:pt x="0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6D9E3-256E-9365-8FB8-8EA8F1A5CD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29836-7EF2-CCBA-0826-8A12C6BA3E40}"/>
              </a:ext>
            </a:extLst>
          </p:cNvPr>
          <p:cNvSpPr txBox="1"/>
          <p:nvPr/>
        </p:nvSpPr>
        <p:spPr>
          <a:xfrm>
            <a:off x="13887853" y="3868813"/>
            <a:ext cx="46272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3340"/>
              </a:spcBef>
              <a:tabLst>
                <a:tab pos="5801360" algn="l"/>
              </a:tabLst>
            </a:pPr>
            <a:r>
              <a:rPr lang="en-GB" sz="96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lang="en-GB" sz="9600" spc="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en-GB" sz="96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lang="en-GB" sz="9600" spc="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lang="en-GB" sz="9600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FF0D2-D30D-0218-3B24-E40CB943C0E7}"/>
              </a:ext>
            </a:extLst>
          </p:cNvPr>
          <p:cNvSpPr txBox="1"/>
          <p:nvPr/>
        </p:nvSpPr>
        <p:spPr>
          <a:xfrm>
            <a:off x="11423713" y="5822437"/>
            <a:ext cx="2529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lang="en-GB" sz="9600" spc="1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lang="en-GB" sz="96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GB" sz="9600" spc="1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69560" y="3404027"/>
            <a:ext cx="6164580" cy="434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9900" i="1" spc="-5" dirty="0">
                <a:latin typeface="Times New Roman"/>
                <a:cs typeface="Times New Roman"/>
              </a:rPr>
              <a:t>P</a:t>
            </a:r>
            <a:r>
              <a:rPr sz="9900" spc="-5" dirty="0"/>
              <a:t>(Positive)</a:t>
            </a:r>
            <a:endParaRPr sz="9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900"/>
          </a:p>
          <a:p>
            <a:pPr algn="ctr">
              <a:lnSpc>
                <a:spcPct val="100000"/>
              </a:lnSpc>
            </a:pPr>
            <a:r>
              <a:rPr sz="9900" i="1" spc="-10" dirty="0">
                <a:latin typeface="Times New Roman"/>
                <a:cs typeface="Times New Roman"/>
              </a:rPr>
              <a:t>P</a:t>
            </a:r>
            <a:r>
              <a:rPr sz="9900" spc="-10" dirty="0"/>
              <a:t>(Negative)</a:t>
            </a:r>
            <a:endParaRPr sz="990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28E08-6681-FC7B-2872-947EF129D8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94</a:t>
            </a:fld>
            <a:endParaRPr lang="en-GB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13650" y="3368675"/>
            <a:ext cx="3881542" cy="4343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i="1" spc="-5" dirty="0">
                <a:latin typeface="Times New Roman"/>
                <a:cs typeface="Times New Roman"/>
              </a:rPr>
              <a:t>P</a:t>
            </a:r>
            <a:r>
              <a:rPr sz="9900" spc="-5" dirty="0"/>
              <a:t>(</a:t>
            </a:r>
            <a:r>
              <a:rPr lang="en-US" sz="9900" spc="-5" dirty="0"/>
              <a:t> </a:t>
            </a:r>
            <a:r>
              <a:rPr lang="en-GB" sz="9900" spc="3290" dirty="0">
                <a:latin typeface="Lucida Sans Unicode"/>
                <a:cs typeface="Lucida Sans Unicode"/>
              </a:rPr>
              <a:t>😀</a:t>
            </a:r>
            <a:r>
              <a:rPr sz="9900" spc="-5" dirty="0"/>
              <a:t>)</a:t>
            </a:r>
            <a:endParaRPr sz="99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250"/>
              </a:spcBef>
            </a:pPr>
            <a:r>
              <a:rPr sz="9900" i="1" spc="-5" dirty="0">
                <a:latin typeface="Times New Roman"/>
                <a:cs typeface="Times New Roman"/>
              </a:rPr>
              <a:t>P</a:t>
            </a:r>
            <a:r>
              <a:rPr sz="9900" spc="-5" dirty="0"/>
              <a:t>(</a:t>
            </a:r>
            <a:r>
              <a:rPr lang="en-US" sz="9900" spc="-5" dirty="0"/>
              <a:t> </a:t>
            </a:r>
            <a:r>
              <a:rPr sz="9900" spc="3290" dirty="0">
                <a:latin typeface="Lucida Sans Unicode"/>
                <a:cs typeface="Lucida Sans Unicode"/>
              </a:rPr>
              <a:t>🙁</a:t>
            </a:r>
            <a:r>
              <a:rPr sz="9900" spc="-5" dirty="0"/>
              <a:t>)</a:t>
            </a:r>
            <a:endParaRPr sz="9900" dirty="0">
              <a:latin typeface="Lucida Sans Unicode"/>
              <a:cs typeface="Lucida Sans Unicod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8C184-2D6D-A42C-A830-EC88CC4ECD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95</a:t>
            </a:fld>
            <a:endParaRPr lang="en-GB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881" y="4825685"/>
            <a:ext cx="14304644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580" dirty="0">
                <a:latin typeface="Arial MT"/>
                <a:cs typeface="Arial MT"/>
              </a:rPr>
              <a:t>"My</a:t>
            </a:r>
            <a:r>
              <a:rPr sz="9900" spc="200" dirty="0">
                <a:latin typeface="Arial MT"/>
                <a:cs typeface="Arial MT"/>
              </a:rPr>
              <a:t> </a:t>
            </a:r>
            <a:r>
              <a:rPr sz="9900" spc="565" dirty="0">
                <a:latin typeface="Arial MT"/>
                <a:cs typeface="Arial MT"/>
              </a:rPr>
              <a:t>grandson</a:t>
            </a:r>
            <a:r>
              <a:rPr sz="9900" spc="204" dirty="0">
                <a:latin typeface="Arial MT"/>
                <a:cs typeface="Arial MT"/>
              </a:rPr>
              <a:t> </a:t>
            </a:r>
            <a:r>
              <a:rPr sz="9900" spc="515" dirty="0">
                <a:latin typeface="Arial MT"/>
                <a:cs typeface="Arial MT"/>
              </a:rPr>
              <a:t>loved</a:t>
            </a:r>
            <a:r>
              <a:rPr sz="9900" spc="204" dirty="0">
                <a:latin typeface="Arial MT"/>
                <a:cs typeface="Arial MT"/>
              </a:rPr>
              <a:t> </a:t>
            </a:r>
            <a:r>
              <a:rPr sz="9900" spc="434" dirty="0">
                <a:latin typeface="Arial MT"/>
                <a:cs typeface="Arial MT"/>
              </a:rPr>
              <a:t>it!"</a:t>
            </a:r>
            <a:endParaRPr sz="9900">
              <a:latin typeface="Arial MT"/>
              <a:cs typeface="Arial M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097DE-9E7C-4FB5-715E-35943282F3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96</a:t>
            </a:fld>
            <a:endParaRPr lang="en-GB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28050" y="4887912"/>
            <a:ext cx="3805342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i="1" spc="-5" dirty="0">
                <a:latin typeface="Times New Roman"/>
                <a:cs typeface="Times New Roman"/>
              </a:rPr>
              <a:t>P</a:t>
            </a:r>
            <a:r>
              <a:rPr sz="9900" spc="-5" dirty="0"/>
              <a:t>(</a:t>
            </a:r>
            <a:r>
              <a:rPr lang="en-US" sz="9900" spc="-5" dirty="0"/>
              <a:t> </a:t>
            </a:r>
            <a:r>
              <a:rPr sz="9900" spc="3290" dirty="0">
                <a:latin typeface="Lucida Sans Unicode"/>
                <a:cs typeface="Lucida Sans Unicode"/>
              </a:rPr>
              <a:t>😀</a:t>
            </a:r>
            <a:r>
              <a:rPr sz="9900" spc="-5" dirty="0"/>
              <a:t>)</a:t>
            </a:r>
            <a:endParaRPr sz="9900" dirty="0">
              <a:latin typeface="Lucida Sans Unicode"/>
              <a:cs typeface="Lucida Sans Unicod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1B3A-D44F-6EF8-5605-11D62503CE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97</a:t>
            </a:fld>
            <a:endParaRPr lang="en-GB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9650" y="4664075"/>
            <a:ext cx="16404804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i="1" spc="819" dirty="0">
                <a:latin typeface="Times New Roman"/>
                <a:cs typeface="Times New Roman"/>
              </a:rPr>
              <a:t>P</a:t>
            </a:r>
            <a:r>
              <a:rPr sz="9900" spc="819" dirty="0"/>
              <a:t>(</a:t>
            </a:r>
            <a:r>
              <a:rPr sz="9900" spc="819" dirty="0">
                <a:latin typeface="Lucida Sans Unicode"/>
                <a:cs typeface="Lucida Sans Unicode"/>
              </a:rPr>
              <a:t>😀</a:t>
            </a:r>
            <a:r>
              <a:rPr sz="9900" spc="-675" dirty="0">
                <a:latin typeface="Lucida Sans Unicode"/>
                <a:cs typeface="Lucida Sans Unicode"/>
              </a:rPr>
              <a:t> </a:t>
            </a:r>
            <a:r>
              <a:rPr sz="9900" spc="-5" dirty="0"/>
              <a:t>|</a:t>
            </a:r>
            <a:r>
              <a:rPr sz="9900" spc="-20" dirty="0"/>
              <a:t> </a:t>
            </a:r>
            <a:r>
              <a:rPr sz="9900" spc="-10" dirty="0"/>
              <a:t>"my</a:t>
            </a:r>
            <a:r>
              <a:rPr sz="9900" spc="-15" dirty="0"/>
              <a:t> </a:t>
            </a:r>
            <a:r>
              <a:rPr sz="9900" spc="-5" dirty="0"/>
              <a:t>grandson</a:t>
            </a:r>
            <a:r>
              <a:rPr sz="9900" spc="-20" dirty="0"/>
              <a:t> </a:t>
            </a:r>
            <a:r>
              <a:rPr sz="9900" spc="-5" dirty="0"/>
              <a:t>loved</a:t>
            </a:r>
            <a:r>
              <a:rPr sz="9900" spc="-15" dirty="0"/>
              <a:t> </a:t>
            </a:r>
            <a:r>
              <a:rPr sz="9900" spc="-5" dirty="0"/>
              <a:t>it")</a:t>
            </a:r>
            <a:endParaRPr sz="9900" dirty="0">
              <a:latin typeface="Lucida Sans Unicode"/>
              <a:cs typeface="Lucida Sans Unicod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CAD28-461B-2DD9-A111-CFE6D22CD1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98</a:t>
            </a:fld>
            <a:endParaRPr lang="en-GB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250" y="4957127"/>
            <a:ext cx="18133762" cy="1395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i="1" spc="765" dirty="0">
                <a:latin typeface="Times New Roman"/>
                <a:cs typeface="Times New Roman"/>
              </a:rPr>
              <a:t>P</a:t>
            </a:r>
            <a:r>
              <a:rPr spc="765" dirty="0"/>
              <a:t>(</a:t>
            </a:r>
            <a:r>
              <a:rPr spc="765" dirty="0">
                <a:latin typeface="Lucida Sans Unicode"/>
                <a:cs typeface="Lucida Sans Unicode"/>
              </a:rPr>
              <a:t>😀</a:t>
            </a:r>
            <a:r>
              <a:rPr spc="-600" dirty="0">
                <a:latin typeface="Lucida Sans Unicode"/>
                <a:cs typeface="Lucida Sans Unicode"/>
              </a:rPr>
              <a:t> </a:t>
            </a:r>
            <a:r>
              <a:rPr spc="5" dirty="0"/>
              <a:t>|</a:t>
            </a:r>
            <a:r>
              <a:rPr spc="-5" dirty="0"/>
              <a:t> </a:t>
            </a:r>
            <a:r>
              <a:rPr spc="15" dirty="0"/>
              <a:t>"my",</a:t>
            </a:r>
            <a:r>
              <a:rPr dirty="0"/>
              <a:t> </a:t>
            </a:r>
            <a:r>
              <a:rPr spc="15" dirty="0"/>
              <a:t>"grandson",</a:t>
            </a:r>
            <a:r>
              <a:rPr spc="-5" dirty="0"/>
              <a:t> </a:t>
            </a:r>
            <a:r>
              <a:rPr spc="10" dirty="0"/>
              <a:t>"loved",</a:t>
            </a:r>
            <a:r>
              <a:rPr dirty="0"/>
              <a:t> </a:t>
            </a:r>
            <a:r>
              <a:rPr spc="10" dirty="0"/>
              <a:t>"it")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48713-CEFD-9C69-0CE4-139A4C4001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99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3587</Words>
  <Application>Microsoft Macintosh PowerPoint</Application>
  <PresentationFormat>Custom</PresentationFormat>
  <Paragraphs>781</Paragraphs>
  <Slides>163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4" baseType="lpstr">
      <vt:lpstr>Arial</vt:lpstr>
      <vt:lpstr>Arial MT</vt:lpstr>
      <vt:lpstr>Calibri</vt:lpstr>
      <vt:lpstr>Cambria</vt:lpstr>
      <vt:lpstr>Consolas</vt:lpstr>
      <vt:lpstr>Courier New</vt:lpstr>
      <vt:lpstr>Lucida Sans Unicode</vt:lpstr>
      <vt:lpstr>Tahoma</vt:lpstr>
      <vt:lpstr>Times New Roman</vt:lpstr>
      <vt:lpstr>Verdana</vt:lpstr>
      <vt:lpstr>Office Theme</vt:lpstr>
      <vt:lpstr>CSE 317 July 2022 Artificial Intelligence</vt:lpstr>
      <vt:lpstr>Language</vt:lpstr>
      <vt:lpstr>Natural Language Processing</vt:lpstr>
      <vt:lpstr>What is NLP</vt:lpstr>
      <vt:lpstr>Go beyond keyword matching</vt:lpstr>
      <vt:lpstr>Natural Language Processing</vt:lpstr>
      <vt:lpstr>Machine translation</vt:lpstr>
      <vt:lpstr>Sentiment Analysis</vt:lpstr>
      <vt:lpstr>Text Classification </vt:lpstr>
      <vt:lpstr>Question Answering</vt:lpstr>
      <vt:lpstr>NL instruction</vt:lpstr>
      <vt:lpstr>Information Extraction </vt:lpstr>
      <vt:lpstr>Co-reference Resolution</vt:lpstr>
      <vt:lpstr>Co-reference Resolution</vt:lpstr>
      <vt:lpstr>Co-reference Resolution</vt:lpstr>
      <vt:lpstr>Challenges – ambiguity </vt:lpstr>
      <vt:lpstr>Challenges – ambiguity </vt:lpstr>
      <vt:lpstr>Challenges-language is compositional </vt:lpstr>
      <vt:lpstr>PowerPoint Presentation</vt:lpstr>
      <vt:lpstr>Syntax</vt:lpstr>
      <vt:lpstr>"Just before nine o'clock Sherlock  Holmes stepped briskly into the room."</vt:lpstr>
      <vt:lpstr>"Just before Sherlock Holmes nine  o'clock stepped briskly the room."</vt:lpstr>
      <vt:lpstr>"I saw the man on the mountain  with a telescope."</vt:lpstr>
      <vt:lpstr>Semantics</vt:lpstr>
      <vt:lpstr>"Just before nine o'clock Sherlock  Holmes stepped briskly into the room."</vt:lpstr>
      <vt:lpstr>"Sherlock Holmes stepped briskly into  the room just before nine o'clock."</vt:lpstr>
      <vt:lpstr>"A few minutes before nine, Sherlock  Holmes walked quickly into the room."</vt:lpstr>
      <vt:lpstr>"Colorless green ideas sleep furiously."</vt:lpstr>
      <vt:lpstr>Natural Language Processing</vt:lpstr>
      <vt:lpstr>Syntax</vt:lpstr>
      <vt:lpstr>Syntactic Parsing</vt:lpstr>
      <vt:lpstr>Syntactic structure =&gt; meaning</vt:lpstr>
      <vt:lpstr>PowerPoint Presentation</vt:lpstr>
      <vt:lpstr>Context-Free Grammar</vt:lpstr>
      <vt:lpstr>PowerPoint Presentation</vt:lpstr>
      <vt:lpstr>PowerPoint Presentation</vt:lpstr>
      <vt:lpstr>PowerPoint Presentation</vt:lpstr>
      <vt:lpstr>NP → N | D N</vt:lpstr>
      <vt:lpstr>PowerPoint Presentation</vt:lpstr>
      <vt:lpstr>NP → N | D N</vt:lpstr>
      <vt:lpstr>VP → V | V NP</vt:lpstr>
      <vt:lpstr>PowerPoint Presentation</vt:lpstr>
      <vt:lpstr>PowerPoint Presentation</vt:lpstr>
      <vt:lpstr>S → NP VP</vt:lpstr>
      <vt:lpstr>PowerPoint Presentation</vt:lpstr>
      <vt:lpstr>nltk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"Whatever remains, however  improbable, must be the truth."</vt:lpstr>
      <vt:lpstr>"Whatever remains, however  improbable, must be the truth."</vt:lpstr>
      <vt:lpstr>"Whatever remains, however  improbable, must be the truth."</vt:lpstr>
      <vt:lpstr>"Whatever remains, however  improbable, must be the truth."</vt:lpstr>
      <vt:lpstr>"Just before nine o'clock Sherlock  Holmes stepped briskly into the room."</vt:lpstr>
      <vt:lpstr>"Just before nine o'clock Sherlock  Holmes stepped briskly into the room."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Markov Models</vt:lpstr>
      <vt:lpstr>PowerPoint Presentation</vt:lpstr>
      <vt:lpstr>Text Categorization</vt:lpstr>
      <vt:lpstr>PowerPoint Presentation</vt:lpstr>
      <vt:lpstr>Sentiment Analysis</vt:lpstr>
      <vt:lpstr>PowerPoint Presentation</vt:lpstr>
      <vt:lpstr>PowerPoint Presentation</vt:lpstr>
      <vt:lpstr>PowerPoint Presentation</vt:lpstr>
      <vt:lpstr>PowerPoint Presentation</vt:lpstr>
      <vt:lpstr>Naive Bayes</vt:lpstr>
      <vt:lpstr>Bayes' Rule</vt:lpstr>
      <vt:lpstr>P(Positive)  P(Negative)</vt:lpstr>
      <vt:lpstr>P( 😀) P( 🙁)</vt:lpstr>
      <vt:lpstr>"My grandson loved it!"</vt:lpstr>
      <vt:lpstr>P( 😀)</vt:lpstr>
      <vt:lpstr>P(😀 | "my grandson loved it")</vt:lpstr>
      <vt:lpstr>P(😀 | "my", "grandson", "loved", "it")</vt:lpstr>
      <vt:lpstr>P(😀 | "my", "grandson", "loved", "it")</vt:lpstr>
      <vt:lpstr>P(😀 | "my", "grandson", "loved", "it")</vt:lpstr>
      <vt:lpstr>P(😀 | "my", "grandson", "loved", "it")</vt:lpstr>
      <vt:lpstr>P(😀 | "my", "grandson", "loved", "it")</vt:lpstr>
      <vt:lpstr>PowerPoint Presentation</vt:lpstr>
      <vt:lpstr>PowerPoint Presentation</vt:lpstr>
      <vt:lpstr>P(😀)P("my" | 😀)P("grandson" | 😀) P("loved" | 😀) P("it" | 😀)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P(🙁)P("my" | 🙁)P("grandson" | 🙁) P("loved" | 🙁) P("it" | 🙁)</vt:lpstr>
      <vt:lpstr>P(🙁)P("my" | 🙁)P("grandson" | 🙁) P("loved" | 🙁) P("it" | 🙁)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inverse document frequency</vt:lpstr>
      <vt:lpstr>PowerPoint Presentation</vt:lpstr>
      <vt:lpstr>Semantics</vt:lpstr>
      <vt:lpstr>PowerPoint Presentation</vt:lpstr>
      <vt:lpstr>PowerPoint Presentation</vt:lpstr>
      <vt:lpstr>PowerPoint Presentation</vt:lpstr>
      <vt:lpstr>When {company} was founded in {year},</vt:lpstr>
      <vt:lpstr>WordNet</vt:lpstr>
      <vt:lpstr>Word Representation</vt:lpstr>
      <vt:lpstr>PowerPoint Presentation</vt:lpstr>
      <vt:lpstr>PowerPoint Presentation</vt:lpstr>
      <vt:lpstr>PowerPoint Presentation</vt:lpstr>
      <vt:lpstr>PowerPoint Presentation</vt:lpstr>
      <vt:lpstr>"He wrote a book."  "He authored a novel."</vt:lpstr>
      <vt:lpstr>PowerPoint Presentation</vt:lpstr>
      <vt:lpstr>PowerPoint Presentation</vt:lpstr>
      <vt:lpstr>"He wrote a book."</vt:lpstr>
      <vt:lpstr>Featurized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 word</vt:lpstr>
      <vt:lpstr>book</vt:lpstr>
      <vt:lpstr>memoir</vt:lpstr>
      <vt:lpstr>context  word</vt:lpstr>
      <vt:lpstr>context  word</vt:lpstr>
      <vt:lpstr>king</vt:lpstr>
      <vt:lpstr>king</vt:lpstr>
      <vt:lpstr>THANKS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lecture6</dc:title>
  <cp:lastModifiedBy>Nayeem Nayeem</cp:lastModifiedBy>
  <cp:revision>80</cp:revision>
  <dcterms:created xsi:type="dcterms:W3CDTF">2023-02-11T03:59:49Z</dcterms:created>
  <dcterms:modified xsi:type="dcterms:W3CDTF">2023-03-02T03:57:19Z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2020-04-06T00:00:00Z</vt:filetime>
  </property>
  <property fmtid="{D5CDD505-2E9C-101B-9397-08002B2CF9AE}" pid="3" name="Creator">
    <vt:lpwstr>Keynote</vt:lpwstr>
  </property>
  <property fmtid="{D5CDD505-2E9C-101B-9397-08002B2CF9AE}" pid="4" name="LastSaved">
    <vt:filetime>2023-02-11T00:00:00Z</vt:filetime>
  </property>
</Properties>
</file>